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5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DM Sans" panose="020F0502020204030204" pitchFamily="2" charset="0"/>
      <p:regular r:id="rId7"/>
      <p:bold r:id="rId8"/>
      <p:italic r:id="rId9"/>
      <p:boldItalic r:id="rId10"/>
    </p:embeddedFont>
    <p:embeddedFont>
      <p:font typeface="DM Sans Light" panose="020B0604020202020204" charset="0"/>
      <p:regular r:id="rId11"/>
      <p:bold r:id="rId12"/>
      <p:italic r:id="rId13"/>
      <p:boldItalic r:id="rId14"/>
    </p:embeddedFont>
    <p:embeddedFont>
      <p:font typeface="DM Sans Medium" panose="020F0502020204030204" pitchFamily="2" charset="0"/>
      <p:regular r:id="rId15"/>
      <p:bold r:id="rId16"/>
      <p:italic r:id="rId17"/>
      <p:boldItalic r:id="rId18"/>
    </p:embeddedFont>
    <p:embeddedFont>
      <p:font typeface="Forum" panose="020B0604020202020204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505F96-0B17-4FC5-B78D-2C4662446604}">
  <a:tblStyle styleId="{E1505F96-0B17-4FC5-B78D-2C46624466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tableStyles" Target="tableStyle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heme" Target="theme/theme1.xml"/></Relationships>
</file>

<file path=ppt/media/image1.jpg>
</file>

<file path=ppt/media/image10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544625506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3544625506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544625506f_0_1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544625506f_0_16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44625506f_0_2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44625506f_0_2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544625506f_0_2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544625506f_0_2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228600" y="457200"/>
            <a:ext cx="8686800" cy="22806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1pPr>
            <a:lvl2pPr lvl="1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2pPr>
            <a:lvl3pPr lvl="2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3pPr>
            <a:lvl4pPr lvl="3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4pPr>
            <a:lvl5pPr lvl="4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5pPr>
            <a:lvl6pPr lvl="5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6pPr>
            <a:lvl7pPr lvl="6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7pPr>
            <a:lvl8pPr lvl="7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8pPr>
            <a:lvl9pPr lvl="8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9pPr>
          </a:lstStyle>
          <a:p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228575" y="3005550"/>
            <a:ext cx="1636200" cy="774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14" name="Google Shape;14;p2"/>
          <p:cNvSpPr>
            <a:spLocks noGrp="1"/>
          </p:cNvSpPr>
          <p:nvPr>
            <p:ph type="pic" idx="3"/>
          </p:nvPr>
        </p:nvSpPr>
        <p:spPr>
          <a:xfrm>
            <a:off x="1149025" y="3909225"/>
            <a:ext cx="1543500" cy="774600"/>
          </a:xfrm>
          <a:prstGeom prst="roundRect">
            <a:avLst>
              <a:gd name="adj" fmla="val 16696"/>
            </a:avLst>
          </a:prstGeom>
          <a:noFill/>
          <a:ln>
            <a:noFill/>
          </a:ln>
        </p:spPr>
      </p:sp>
      <p:sp>
        <p:nvSpPr>
          <p:cNvPr id="15" name="Google Shape;15;p2"/>
          <p:cNvSpPr>
            <a:spLocks noGrp="1"/>
          </p:cNvSpPr>
          <p:nvPr>
            <p:ph type="pic" idx="4"/>
          </p:nvPr>
        </p:nvSpPr>
        <p:spPr>
          <a:xfrm>
            <a:off x="3525075" y="3005550"/>
            <a:ext cx="1599900" cy="774600"/>
          </a:xfrm>
          <a:prstGeom prst="roundRect">
            <a:avLst>
              <a:gd name="adj" fmla="val 16696"/>
            </a:avLst>
          </a:prstGeom>
          <a:noFill/>
          <a:ln>
            <a:noFill/>
          </a:ln>
        </p:spPr>
      </p:sp>
      <p:sp>
        <p:nvSpPr>
          <p:cNvPr id="16" name="Google Shape;16;p2"/>
          <p:cNvSpPr>
            <a:spLocks noGrp="1"/>
          </p:cNvSpPr>
          <p:nvPr>
            <p:ph type="pic" idx="5"/>
          </p:nvPr>
        </p:nvSpPr>
        <p:spPr>
          <a:xfrm>
            <a:off x="5271025" y="3005450"/>
            <a:ext cx="1118400" cy="1682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17" name="Google Shape;17;p2"/>
          <p:cNvSpPr>
            <a:spLocks noGrp="1"/>
          </p:cNvSpPr>
          <p:nvPr>
            <p:ph type="pic" idx="6"/>
          </p:nvPr>
        </p:nvSpPr>
        <p:spPr>
          <a:xfrm>
            <a:off x="7796850" y="3003650"/>
            <a:ext cx="1118400" cy="1673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" name="Google Shape;18;p2"/>
          <p:cNvSpPr>
            <a:spLocks noGrp="1"/>
          </p:cNvSpPr>
          <p:nvPr>
            <p:ph type="pic" idx="7"/>
          </p:nvPr>
        </p:nvSpPr>
        <p:spPr>
          <a:xfrm>
            <a:off x="230525" y="3909225"/>
            <a:ext cx="774600" cy="774600"/>
          </a:xfrm>
          <a:prstGeom prst="roundRect">
            <a:avLst>
              <a:gd name="adj" fmla="val 16696"/>
            </a:avLst>
          </a:prstGeom>
          <a:noFill/>
          <a:ln>
            <a:noFill/>
          </a:ln>
        </p:spPr>
      </p:sp>
      <p:sp>
        <p:nvSpPr>
          <p:cNvPr id="19" name="Google Shape;19;p2"/>
          <p:cNvSpPr>
            <a:spLocks noGrp="1"/>
          </p:cNvSpPr>
          <p:nvPr>
            <p:ph type="pic" idx="8"/>
          </p:nvPr>
        </p:nvSpPr>
        <p:spPr>
          <a:xfrm>
            <a:off x="2838375" y="3909225"/>
            <a:ext cx="1368300" cy="774600"/>
          </a:xfrm>
          <a:prstGeom prst="roundRect">
            <a:avLst>
              <a:gd name="adj" fmla="val 19797"/>
            </a:avLst>
          </a:prstGeom>
          <a:noFill/>
          <a:ln>
            <a:noFill/>
          </a:ln>
        </p:spPr>
      </p:sp>
      <p:sp>
        <p:nvSpPr>
          <p:cNvPr id="20" name="Google Shape;20;p2"/>
          <p:cNvSpPr>
            <a:spLocks noGrp="1"/>
          </p:cNvSpPr>
          <p:nvPr>
            <p:ph type="pic" idx="9"/>
          </p:nvPr>
        </p:nvSpPr>
        <p:spPr>
          <a:xfrm>
            <a:off x="6535600" y="3008850"/>
            <a:ext cx="1118400" cy="767700"/>
          </a:xfrm>
          <a:prstGeom prst="roundRect">
            <a:avLst>
              <a:gd name="adj" fmla="val 20115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a Alt 2">
  <p:cSld name="CUSTOM_4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>
            <a:spLocks noGrp="1"/>
          </p:cNvSpPr>
          <p:nvPr>
            <p:ph type="body" idx="1"/>
          </p:nvPr>
        </p:nvSpPr>
        <p:spPr>
          <a:xfrm>
            <a:off x="2857500" y="1803950"/>
            <a:ext cx="3132000" cy="6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11"/>
          <p:cNvSpPr txBox="1">
            <a:spLocks noGrp="1"/>
          </p:cNvSpPr>
          <p:nvPr>
            <p:ph type="body" idx="2"/>
          </p:nvPr>
        </p:nvSpPr>
        <p:spPr>
          <a:xfrm>
            <a:off x="232075" y="1803950"/>
            <a:ext cx="2094900" cy="6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11"/>
          <p:cNvSpPr txBox="1">
            <a:spLocks noGrp="1"/>
          </p:cNvSpPr>
          <p:nvPr>
            <p:ph type="subTitle" idx="3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1" name="Google Shape;141;p11"/>
          <p:cNvSpPr txBox="1">
            <a:spLocks noGrp="1"/>
          </p:cNvSpPr>
          <p:nvPr>
            <p:ph type="subTitle" idx="4"/>
          </p:nvPr>
        </p:nvSpPr>
        <p:spPr>
          <a:xfrm>
            <a:off x="232075" y="1461175"/>
            <a:ext cx="2191500" cy="2463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228600" y="399332"/>
            <a:ext cx="2834700" cy="6120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/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43" name="Google Shape;143;p11"/>
          <p:cNvSpPr txBox="1">
            <a:spLocks noGrp="1"/>
          </p:cNvSpPr>
          <p:nvPr>
            <p:ph type="subTitle" idx="5"/>
          </p:nvPr>
        </p:nvSpPr>
        <p:spPr>
          <a:xfrm>
            <a:off x="235800" y="4357700"/>
            <a:ext cx="10083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44" name="Google Shape;144;p11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5" name="Google Shape;145;p11"/>
          <p:cNvSpPr txBox="1">
            <a:spLocks noGrp="1"/>
          </p:cNvSpPr>
          <p:nvPr>
            <p:ph type="subTitle" idx="6"/>
          </p:nvPr>
        </p:nvSpPr>
        <p:spPr>
          <a:xfrm>
            <a:off x="232075" y="2526010"/>
            <a:ext cx="2191500" cy="2463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46" name="Google Shape;146;p11"/>
          <p:cNvSpPr txBox="1">
            <a:spLocks noGrp="1"/>
          </p:cNvSpPr>
          <p:nvPr>
            <p:ph type="subTitle" idx="7"/>
          </p:nvPr>
        </p:nvSpPr>
        <p:spPr>
          <a:xfrm>
            <a:off x="232075" y="3993715"/>
            <a:ext cx="2191500" cy="2463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47" name="Google Shape;147;p11"/>
          <p:cNvSpPr txBox="1">
            <a:spLocks noGrp="1"/>
          </p:cNvSpPr>
          <p:nvPr>
            <p:ph type="subTitle" idx="8"/>
          </p:nvPr>
        </p:nvSpPr>
        <p:spPr>
          <a:xfrm>
            <a:off x="1324825" y="4357700"/>
            <a:ext cx="10083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48" name="Google Shape;148;p11"/>
          <p:cNvSpPr txBox="1">
            <a:spLocks noGrp="1"/>
          </p:cNvSpPr>
          <p:nvPr>
            <p:ph type="subTitle" idx="9"/>
          </p:nvPr>
        </p:nvSpPr>
        <p:spPr>
          <a:xfrm>
            <a:off x="230577" y="2877300"/>
            <a:ext cx="9960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49" name="Google Shape;149;p11"/>
          <p:cNvSpPr txBox="1">
            <a:spLocks noGrp="1"/>
          </p:cNvSpPr>
          <p:nvPr>
            <p:ph type="subTitle" idx="13"/>
          </p:nvPr>
        </p:nvSpPr>
        <p:spPr>
          <a:xfrm>
            <a:off x="230577" y="3195950"/>
            <a:ext cx="9960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50" name="Google Shape;150;p11"/>
          <p:cNvSpPr txBox="1">
            <a:spLocks noGrp="1"/>
          </p:cNvSpPr>
          <p:nvPr>
            <p:ph type="subTitle" idx="14"/>
          </p:nvPr>
        </p:nvSpPr>
        <p:spPr>
          <a:xfrm>
            <a:off x="230577" y="3514375"/>
            <a:ext cx="9960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51" name="Google Shape;151;p11"/>
          <p:cNvSpPr txBox="1">
            <a:spLocks noGrp="1"/>
          </p:cNvSpPr>
          <p:nvPr>
            <p:ph type="subTitle" idx="15"/>
          </p:nvPr>
        </p:nvSpPr>
        <p:spPr>
          <a:xfrm>
            <a:off x="1330977" y="2877300"/>
            <a:ext cx="9960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52" name="Google Shape;152;p11"/>
          <p:cNvSpPr txBox="1">
            <a:spLocks noGrp="1"/>
          </p:cNvSpPr>
          <p:nvPr>
            <p:ph type="subTitle" idx="16"/>
          </p:nvPr>
        </p:nvSpPr>
        <p:spPr>
          <a:xfrm>
            <a:off x="1330977" y="3195950"/>
            <a:ext cx="9960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53" name="Google Shape;153;p11"/>
          <p:cNvSpPr txBox="1">
            <a:spLocks noGrp="1"/>
          </p:cNvSpPr>
          <p:nvPr>
            <p:ph type="subTitle" idx="17"/>
          </p:nvPr>
        </p:nvSpPr>
        <p:spPr>
          <a:xfrm>
            <a:off x="1330977" y="3514375"/>
            <a:ext cx="9960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54" name="Google Shape;154;p11"/>
          <p:cNvSpPr txBox="1">
            <a:spLocks noGrp="1"/>
          </p:cNvSpPr>
          <p:nvPr>
            <p:ph type="subTitle" idx="18"/>
          </p:nvPr>
        </p:nvSpPr>
        <p:spPr>
          <a:xfrm>
            <a:off x="2857500" y="1461175"/>
            <a:ext cx="2191500" cy="2463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55" name="Google Shape;155;p11"/>
          <p:cNvSpPr txBox="1">
            <a:spLocks noGrp="1"/>
          </p:cNvSpPr>
          <p:nvPr>
            <p:ph type="subTitle" idx="19"/>
          </p:nvPr>
        </p:nvSpPr>
        <p:spPr>
          <a:xfrm>
            <a:off x="2857500" y="2526271"/>
            <a:ext cx="2191500" cy="2463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56" name="Google Shape;156;p11"/>
          <p:cNvSpPr txBox="1">
            <a:spLocks noGrp="1"/>
          </p:cNvSpPr>
          <p:nvPr>
            <p:ph type="subTitle" idx="20"/>
          </p:nvPr>
        </p:nvSpPr>
        <p:spPr>
          <a:xfrm>
            <a:off x="2857500" y="3992371"/>
            <a:ext cx="2191500" cy="2463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57" name="Google Shape;157;p11"/>
          <p:cNvSpPr txBox="1">
            <a:spLocks noGrp="1"/>
          </p:cNvSpPr>
          <p:nvPr>
            <p:ph type="subTitle" idx="21"/>
          </p:nvPr>
        </p:nvSpPr>
        <p:spPr>
          <a:xfrm>
            <a:off x="2857502" y="2877300"/>
            <a:ext cx="9960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58" name="Google Shape;158;p11"/>
          <p:cNvSpPr txBox="1">
            <a:spLocks noGrp="1"/>
          </p:cNvSpPr>
          <p:nvPr>
            <p:ph type="subTitle" idx="22"/>
          </p:nvPr>
        </p:nvSpPr>
        <p:spPr>
          <a:xfrm>
            <a:off x="2857502" y="3195950"/>
            <a:ext cx="9960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59" name="Google Shape;159;p11"/>
          <p:cNvSpPr txBox="1">
            <a:spLocks noGrp="1"/>
          </p:cNvSpPr>
          <p:nvPr>
            <p:ph type="subTitle" idx="23"/>
          </p:nvPr>
        </p:nvSpPr>
        <p:spPr>
          <a:xfrm>
            <a:off x="2857502" y="3514375"/>
            <a:ext cx="9960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ubTitle" idx="24"/>
          </p:nvPr>
        </p:nvSpPr>
        <p:spPr>
          <a:xfrm>
            <a:off x="6231050" y="1461175"/>
            <a:ext cx="2684400" cy="2463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61" name="Google Shape;161;p11"/>
          <p:cNvSpPr txBox="1">
            <a:spLocks noGrp="1"/>
          </p:cNvSpPr>
          <p:nvPr>
            <p:ph type="subTitle" idx="25"/>
          </p:nvPr>
        </p:nvSpPr>
        <p:spPr>
          <a:xfrm>
            <a:off x="6231050" y="3257297"/>
            <a:ext cx="2684400" cy="2463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62" name="Google Shape;162;p11"/>
          <p:cNvSpPr txBox="1">
            <a:spLocks noGrp="1"/>
          </p:cNvSpPr>
          <p:nvPr>
            <p:ph type="subTitle" idx="26"/>
          </p:nvPr>
        </p:nvSpPr>
        <p:spPr>
          <a:xfrm>
            <a:off x="6231050" y="1803600"/>
            <a:ext cx="14757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63" name="Google Shape;163;p11"/>
          <p:cNvSpPr txBox="1">
            <a:spLocks noGrp="1"/>
          </p:cNvSpPr>
          <p:nvPr>
            <p:ph type="subTitle" idx="27"/>
          </p:nvPr>
        </p:nvSpPr>
        <p:spPr>
          <a:xfrm>
            <a:off x="6231050" y="2056043"/>
            <a:ext cx="14757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64" name="Google Shape;164;p11"/>
          <p:cNvSpPr txBox="1">
            <a:spLocks noGrp="1"/>
          </p:cNvSpPr>
          <p:nvPr>
            <p:ph type="subTitle" idx="28"/>
          </p:nvPr>
        </p:nvSpPr>
        <p:spPr>
          <a:xfrm>
            <a:off x="6231050" y="2308487"/>
            <a:ext cx="14757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65" name="Google Shape;165;p11"/>
          <p:cNvSpPr txBox="1">
            <a:spLocks noGrp="1"/>
          </p:cNvSpPr>
          <p:nvPr>
            <p:ph type="subTitle" idx="29"/>
          </p:nvPr>
        </p:nvSpPr>
        <p:spPr>
          <a:xfrm>
            <a:off x="6231050" y="2560930"/>
            <a:ext cx="14757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66" name="Google Shape;166;p11"/>
          <p:cNvSpPr txBox="1">
            <a:spLocks noGrp="1"/>
          </p:cNvSpPr>
          <p:nvPr>
            <p:ph type="subTitle" idx="30"/>
          </p:nvPr>
        </p:nvSpPr>
        <p:spPr>
          <a:xfrm>
            <a:off x="6231050" y="2813374"/>
            <a:ext cx="1475700" cy="1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nly">
  <p:cSld name="BLANK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2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12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steps">
  <p:cSld name="BLANK_1_1_1_1_3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2"/>
          </p:nvPr>
        </p:nvSpPr>
        <p:spPr>
          <a:xfrm>
            <a:off x="333888" y="3130382"/>
            <a:ext cx="1288200" cy="45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Forum"/>
              <a:buNone/>
              <a:defRPr sz="7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3"/>
          </p:nvPr>
        </p:nvSpPr>
        <p:spPr>
          <a:xfrm>
            <a:off x="2084963" y="3130382"/>
            <a:ext cx="1288200" cy="45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Forum"/>
              <a:buNone/>
              <a:defRPr sz="7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4"/>
          </p:nvPr>
        </p:nvSpPr>
        <p:spPr>
          <a:xfrm>
            <a:off x="3783713" y="3130382"/>
            <a:ext cx="1288200" cy="45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Forum"/>
              <a:buNone/>
              <a:defRPr sz="7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subTitle" idx="5"/>
          </p:nvPr>
        </p:nvSpPr>
        <p:spPr>
          <a:xfrm>
            <a:off x="7521925" y="3130382"/>
            <a:ext cx="1288200" cy="45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Forum"/>
              <a:buNone/>
              <a:defRPr sz="7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Forum"/>
              <a:buNone/>
              <a:defRPr>
                <a:solidFill>
                  <a:schemeClr val="accent4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ubTitle" idx="6"/>
          </p:nvPr>
        </p:nvSpPr>
        <p:spPr>
          <a:xfrm>
            <a:off x="228600" y="3793273"/>
            <a:ext cx="1498800" cy="89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subTitle" idx="7"/>
          </p:nvPr>
        </p:nvSpPr>
        <p:spPr>
          <a:xfrm>
            <a:off x="1979675" y="3793273"/>
            <a:ext cx="1498800" cy="89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8"/>
          </p:nvPr>
        </p:nvSpPr>
        <p:spPr>
          <a:xfrm>
            <a:off x="3678425" y="3793273"/>
            <a:ext cx="1498800" cy="89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subTitle" idx="9"/>
          </p:nvPr>
        </p:nvSpPr>
        <p:spPr>
          <a:xfrm>
            <a:off x="5554425" y="2789523"/>
            <a:ext cx="1498800" cy="89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2" name="Google Shape;182;p13"/>
          <p:cNvSpPr txBox="1">
            <a:spLocks noGrp="1"/>
          </p:cNvSpPr>
          <p:nvPr>
            <p:ph type="subTitle" idx="13"/>
          </p:nvPr>
        </p:nvSpPr>
        <p:spPr>
          <a:xfrm>
            <a:off x="7416625" y="3793273"/>
            <a:ext cx="1498800" cy="89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DM Sans"/>
              <a:buNone/>
              <a:defRPr sz="1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3" name="Google Shape;183;p13"/>
          <p:cNvSpPr txBox="1">
            <a:spLocks noGrp="1"/>
          </p:cNvSpPr>
          <p:nvPr>
            <p:ph type="subTitle" idx="14"/>
          </p:nvPr>
        </p:nvSpPr>
        <p:spPr>
          <a:xfrm>
            <a:off x="5659713" y="2324029"/>
            <a:ext cx="1288200" cy="452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Forum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84" name="Google Shape;184;p13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PIs">
  <p:cSld name="CUSTOM_5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body" idx="2"/>
          </p:nvPr>
        </p:nvSpPr>
        <p:spPr>
          <a:xfrm>
            <a:off x="232375" y="2557050"/>
            <a:ext cx="2101200" cy="68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subTitle" idx="3"/>
          </p:nvPr>
        </p:nvSpPr>
        <p:spPr>
          <a:xfrm>
            <a:off x="233650" y="2062800"/>
            <a:ext cx="2101200" cy="452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subTitle" idx="4"/>
          </p:nvPr>
        </p:nvSpPr>
        <p:spPr>
          <a:xfrm>
            <a:off x="2423700" y="2064300"/>
            <a:ext cx="2101200" cy="452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91" name="Google Shape;191;p14"/>
          <p:cNvSpPr txBox="1">
            <a:spLocks noGrp="1"/>
          </p:cNvSpPr>
          <p:nvPr>
            <p:ph type="subTitle" idx="5"/>
          </p:nvPr>
        </p:nvSpPr>
        <p:spPr>
          <a:xfrm>
            <a:off x="4618800" y="2062800"/>
            <a:ext cx="2101200" cy="452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subTitle" idx="6"/>
          </p:nvPr>
        </p:nvSpPr>
        <p:spPr>
          <a:xfrm>
            <a:off x="6813900" y="2062800"/>
            <a:ext cx="2101200" cy="452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body" idx="7"/>
          </p:nvPr>
        </p:nvSpPr>
        <p:spPr>
          <a:xfrm>
            <a:off x="2423850" y="2557050"/>
            <a:ext cx="2101200" cy="68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94" name="Google Shape;194;p14"/>
          <p:cNvSpPr txBox="1">
            <a:spLocks noGrp="1"/>
          </p:cNvSpPr>
          <p:nvPr>
            <p:ph type="body" idx="8"/>
          </p:nvPr>
        </p:nvSpPr>
        <p:spPr>
          <a:xfrm>
            <a:off x="4615325" y="2553000"/>
            <a:ext cx="2101200" cy="68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95" name="Google Shape;195;p14"/>
          <p:cNvSpPr txBox="1">
            <a:spLocks noGrp="1"/>
          </p:cNvSpPr>
          <p:nvPr>
            <p:ph type="body" idx="9"/>
          </p:nvPr>
        </p:nvSpPr>
        <p:spPr>
          <a:xfrm>
            <a:off x="6806800" y="2553000"/>
            <a:ext cx="2101200" cy="68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subTitle" idx="13"/>
          </p:nvPr>
        </p:nvSpPr>
        <p:spPr>
          <a:xfrm>
            <a:off x="433925" y="3625550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14"/>
          </p:nvPr>
        </p:nvSpPr>
        <p:spPr>
          <a:xfrm>
            <a:off x="433925" y="4046153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98" name="Google Shape;198;p14"/>
          <p:cNvSpPr txBox="1">
            <a:spLocks noGrp="1"/>
          </p:cNvSpPr>
          <p:nvPr>
            <p:ph type="subTitle" idx="15"/>
          </p:nvPr>
        </p:nvSpPr>
        <p:spPr>
          <a:xfrm>
            <a:off x="433925" y="4464013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99" name="Google Shape;199;p14"/>
          <p:cNvSpPr txBox="1">
            <a:spLocks noGrp="1"/>
          </p:cNvSpPr>
          <p:nvPr>
            <p:ph type="subTitle" idx="16"/>
          </p:nvPr>
        </p:nvSpPr>
        <p:spPr>
          <a:xfrm>
            <a:off x="2629113" y="3625550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00" name="Google Shape;200;p14"/>
          <p:cNvSpPr txBox="1">
            <a:spLocks noGrp="1"/>
          </p:cNvSpPr>
          <p:nvPr>
            <p:ph type="subTitle" idx="17"/>
          </p:nvPr>
        </p:nvSpPr>
        <p:spPr>
          <a:xfrm>
            <a:off x="2629113" y="4046153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subTitle" idx="18"/>
          </p:nvPr>
        </p:nvSpPr>
        <p:spPr>
          <a:xfrm>
            <a:off x="2629113" y="4464013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02" name="Google Shape;202;p14"/>
          <p:cNvSpPr txBox="1">
            <a:spLocks noGrp="1"/>
          </p:cNvSpPr>
          <p:nvPr>
            <p:ph type="subTitle" idx="19"/>
          </p:nvPr>
        </p:nvSpPr>
        <p:spPr>
          <a:xfrm>
            <a:off x="4824313" y="3625550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subTitle" idx="20"/>
          </p:nvPr>
        </p:nvSpPr>
        <p:spPr>
          <a:xfrm>
            <a:off x="4824313" y="4046153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subTitle" idx="21"/>
          </p:nvPr>
        </p:nvSpPr>
        <p:spPr>
          <a:xfrm>
            <a:off x="4824313" y="4464013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ubTitle" idx="22"/>
          </p:nvPr>
        </p:nvSpPr>
        <p:spPr>
          <a:xfrm>
            <a:off x="7019513" y="3625550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06" name="Google Shape;206;p14"/>
          <p:cNvSpPr txBox="1">
            <a:spLocks noGrp="1"/>
          </p:cNvSpPr>
          <p:nvPr>
            <p:ph type="subTitle" idx="23"/>
          </p:nvPr>
        </p:nvSpPr>
        <p:spPr>
          <a:xfrm>
            <a:off x="7019513" y="4046153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07" name="Google Shape;207;p14"/>
          <p:cNvSpPr txBox="1">
            <a:spLocks noGrp="1"/>
          </p:cNvSpPr>
          <p:nvPr>
            <p:ph type="subTitle" idx="24"/>
          </p:nvPr>
        </p:nvSpPr>
        <p:spPr>
          <a:xfrm>
            <a:off x="7019513" y="4464013"/>
            <a:ext cx="1896000" cy="117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08" name="Google Shape;208;p14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sp>
        <p:nvSpPr>
          <p:cNvPr id="209" name="Google Shape;209;p14"/>
          <p:cNvSpPr>
            <a:spLocks noGrp="1"/>
          </p:cNvSpPr>
          <p:nvPr>
            <p:ph type="pic" idx="25"/>
          </p:nvPr>
        </p:nvSpPr>
        <p:spPr>
          <a:xfrm>
            <a:off x="228600" y="1538225"/>
            <a:ext cx="871500" cy="412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10" name="Google Shape;210;p14"/>
          <p:cNvSpPr>
            <a:spLocks noGrp="1"/>
          </p:cNvSpPr>
          <p:nvPr>
            <p:ph type="pic" idx="26"/>
          </p:nvPr>
        </p:nvSpPr>
        <p:spPr>
          <a:xfrm>
            <a:off x="2423700" y="1538225"/>
            <a:ext cx="871500" cy="412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11" name="Google Shape;211;p14"/>
          <p:cNvSpPr>
            <a:spLocks noGrp="1"/>
          </p:cNvSpPr>
          <p:nvPr>
            <p:ph type="pic" idx="27"/>
          </p:nvPr>
        </p:nvSpPr>
        <p:spPr>
          <a:xfrm>
            <a:off x="4618800" y="1538225"/>
            <a:ext cx="871500" cy="412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12" name="Google Shape;212;p14"/>
          <p:cNvSpPr>
            <a:spLocks noGrp="1"/>
          </p:cNvSpPr>
          <p:nvPr>
            <p:ph type="pic" idx="28"/>
          </p:nvPr>
        </p:nvSpPr>
        <p:spPr>
          <a:xfrm>
            <a:off x="6813900" y="1538225"/>
            <a:ext cx="871500" cy="412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ideas w/ image">
  <p:cSld name="CUSTOM_5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"/>
          <p:cNvSpPr>
            <a:spLocks noGrp="1"/>
          </p:cNvSpPr>
          <p:nvPr>
            <p:ph type="pic" idx="2"/>
          </p:nvPr>
        </p:nvSpPr>
        <p:spPr>
          <a:xfrm>
            <a:off x="3019625" y="1353263"/>
            <a:ext cx="914400" cy="412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15" name="Google Shape;215;p15"/>
          <p:cNvSpPr>
            <a:spLocks noGrp="1"/>
          </p:cNvSpPr>
          <p:nvPr>
            <p:ph type="pic" idx="3"/>
          </p:nvPr>
        </p:nvSpPr>
        <p:spPr>
          <a:xfrm>
            <a:off x="5213463" y="1353263"/>
            <a:ext cx="914400" cy="412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16" name="Google Shape;216;p15"/>
          <p:cNvSpPr>
            <a:spLocks noGrp="1"/>
          </p:cNvSpPr>
          <p:nvPr>
            <p:ph type="pic" idx="4"/>
          </p:nvPr>
        </p:nvSpPr>
        <p:spPr>
          <a:xfrm>
            <a:off x="7407313" y="1353263"/>
            <a:ext cx="914400" cy="412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17" name="Google Shape;217;p15"/>
          <p:cNvSpPr>
            <a:spLocks noGrp="1"/>
          </p:cNvSpPr>
          <p:nvPr>
            <p:ph type="pic" idx="5"/>
          </p:nvPr>
        </p:nvSpPr>
        <p:spPr>
          <a:xfrm>
            <a:off x="827050" y="1353263"/>
            <a:ext cx="914400" cy="4125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18" name="Google Shape;218;p15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9" name="Google Shape;219;p15"/>
          <p:cNvSpPr txBox="1">
            <a:spLocks noGrp="1"/>
          </p:cNvSpPr>
          <p:nvPr>
            <p:ph type="subTitle" idx="6"/>
          </p:nvPr>
        </p:nvSpPr>
        <p:spPr>
          <a:xfrm>
            <a:off x="233650" y="1897511"/>
            <a:ext cx="2101200" cy="452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20" name="Google Shape;220;p15"/>
          <p:cNvSpPr txBox="1">
            <a:spLocks noGrp="1"/>
          </p:cNvSpPr>
          <p:nvPr>
            <p:ph type="subTitle" idx="7"/>
          </p:nvPr>
        </p:nvSpPr>
        <p:spPr>
          <a:xfrm>
            <a:off x="2423700" y="1897511"/>
            <a:ext cx="2101200" cy="452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21" name="Google Shape;221;p15"/>
          <p:cNvSpPr txBox="1">
            <a:spLocks noGrp="1"/>
          </p:cNvSpPr>
          <p:nvPr>
            <p:ph type="subTitle" idx="8"/>
          </p:nvPr>
        </p:nvSpPr>
        <p:spPr>
          <a:xfrm>
            <a:off x="4618800" y="1897511"/>
            <a:ext cx="2101200" cy="452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22" name="Google Shape;222;p15"/>
          <p:cNvSpPr txBox="1">
            <a:spLocks noGrp="1"/>
          </p:cNvSpPr>
          <p:nvPr>
            <p:ph type="subTitle" idx="9"/>
          </p:nvPr>
        </p:nvSpPr>
        <p:spPr>
          <a:xfrm>
            <a:off x="6813900" y="1897511"/>
            <a:ext cx="2101200" cy="452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sp>
        <p:nvSpPr>
          <p:cNvPr id="224" name="Google Shape;224;p15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5" name="Google Shape;225;p15"/>
          <p:cNvSpPr txBox="1">
            <a:spLocks noGrp="1"/>
          </p:cNvSpPr>
          <p:nvPr>
            <p:ph type="subTitle" idx="13"/>
          </p:nvPr>
        </p:nvSpPr>
        <p:spPr>
          <a:xfrm>
            <a:off x="228600" y="2481621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26" name="Google Shape;226;p15"/>
          <p:cNvSpPr txBox="1">
            <a:spLocks noGrp="1"/>
          </p:cNvSpPr>
          <p:nvPr>
            <p:ph type="subTitle" idx="14"/>
          </p:nvPr>
        </p:nvSpPr>
        <p:spPr>
          <a:xfrm>
            <a:off x="228600" y="3169379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27" name="Google Shape;227;p15"/>
          <p:cNvSpPr txBox="1">
            <a:spLocks noGrp="1"/>
          </p:cNvSpPr>
          <p:nvPr>
            <p:ph type="subTitle" idx="15"/>
          </p:nvPr>
        </p:nvSpPr>
        <p:spPr>
          <a:xfrm>
            <a:off x="228600" y="3857113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28" name="Google Shape;228;p15"/>
          <p:cNvSpPr txBox="1">
            <a:spLocks noGrp="1"/>
          </p:cNvSpPr>
          <p:nvPr>
            <p:ph type="subTitle" idx="16"/>
          </p:nvPr>
        </p:nvSpPr>
        <p:spPr>
          <a:xfrm>
            <a:off x="228600" y="2692825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29" name="Google Shape;229;p15"/>
          <p:cNvSpPr txBox="1">
            <a:spLocks noGrp="1"/>
          </p:cNvSpPr>
          <p:nvPr>
            <p:ph type="subTitle" idx="17"/>
          </p:nvPr>
        </p:nvSpPr>
        <p:spPr>
          <a:xfrm>
            <a:off x="228600" y="3380220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0" name="Google Shape;230;p15"/>
          <p:cNvSpPr txBox="1">
            <a:spLocks noGrp="1"/>
          </p:cNvSpPr>
          <p:nvPr>
            <p:ph type="subTitle" idx="18"/>
          </p:nvPr>
        </p:nvSpPr>
        <p:spPr>
          <a:xfrm>
            <a:off x="228600" y="4068356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ubTitle" idx="19"/>
          </p:nvPr>
        </p:nvSpPr>
        <p:spPr>
          <a:xfrm>
            <a:off x="2423700" y="2481621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2" name="Google Shape;232;p15"/>
          <p:cNvSpPr txBox="1">
            <a:spLocks noGrp="1"/>
          </p:cNvSpPr>
          <p:nvPr>
            <p:ph type="subTitle" idx="20"/>
          </p:nvPr>
        </p:nvSpPr>
        <p:spPr>
          <a:xfrm>
            <a:off x="2423700" y="3169379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subTitle" idx="21"/>
          </p:nvPr>
        </p:nvSpPr>
        <p:spPr>
          <a:xfrm>
            <a:off x="2423700" y="3857113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4" name="Google Shape;234;p15"/>
          <p:cNvSpPr txBox="1">
            <a:spLocks noGrp="1"/>
          </p:cNvSpPr>
          <p:nvPr>
            <p:ph type="subTitle" idx="22"/>
          </p:nvPr>
        </p:nvSpPr>
        <p:spPr>
          <a:xfrm>
            <a:off x="2423700" y="2692825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5" name="Google Shape;235;p15"/>
          <p:cNvSpPr txBox="1">
            <a:spLocks noGrp="1"/>
          </p:cNvSpPr>
          <p:nvPr>
            <p:ph type="subTitle" idx="23"/>
          </p:nvPr>
        </p:nvSpPr>
        <p:spPr>
          <a:xfrm>
            <a:off x="2423700" y="3380220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6" name="Google Shape;236;p15"/>
          <p:cNvSpPr txBox="1">
            <a:spLocks noGrp="1"/>
          </p:cNvSpPr>
          <p:nvPr>
            <p:ph type="subTitle" idx="24"/>
          </p:nvPr>
        </p:nvSpPr>
        <p:spPr>
          <a:xfrm>
            <a:off x="2423700" y="4068356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37" name="Google Shape;237;p15"/>
          <p:cNvSpPr txBox="1">
            <a:spLocks noGrp="1"/>
          </p:cNvSpPr>
          <p:nvPr>
            <p:ph type="subTitle" idx="25"/>
          </p:nvPr>
        </p:nvSpPr>
        <p:spPr>
          <a:xfrm>
            <a:off x="4618800" y="2481621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8" name="Google Shape;238;p15"/>
          <p:cNvSpPr txBox="1">
            <a:spLocks noGrp="1"/>
          </p:cNvSpPr>
          <p:nvPr>
            <p:ph type="subTitle" idx="26"/>
          </p:nvPr>
        </p:nvSpPr>
        <p:spPr>
          <a:xfrm>
            <a:off x="4618800" y="3169379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39" name="Google Shape;239;p15"/>
          <p:cNvSpPr txBox="1">
            <a:spLocks noGrp="1"/>
          </p:cNvSpPr>
          <p:nvPr>
            <p:ph type="subTitle" idx="27"/>
          </p:nvPr>
        </p:nvSpPr>
        <p:spPr>
          <a:xfrm>
            <a:off x="4618800" y="3857113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0" name="Google Shape;240;p15"/>
          <p:cNvSpPr txBox="1">
            <a:spLocks noGrp="1"/>
          </p:cNvSpPr>
          <p:nvPr>
            <p:ph type="subTitle" idx="28"/>
          </p:nvPr>
        </p:nvSpPr>
        <p:spPr>
          <a:xfrm>
            <a:off x="4618800" y="2692825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1" name="Google Shape;241;p15"/>
          <p:cNvSpPr txBox="1">
            <a:spLocks noGrp="1"/>
          </p:cNvSpPr>
          <p:nvPr>
            <p:ph type="subTitle" idx="29"/>
          </p:nvPr>
        </p:nvSpPr>
        <p:spPr>
          <a:xfrm>
            <a:off x="4618800" y="3380220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2" name="Google Shape;242;p15"/>
          <p:cNvSpPr txBox="1">
            <a:spLocks noGrp="1"/>
          </p:cNvSpPr>
          <p:nvPr>
            <p:ph type="subTitle" idx="30"/>
          </p:nvPr>
        </p:nvSpPr>
        <p:spPr>
          <a:xfrm>
            <a:off x="4618800" y="4068356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3" name="Google Shape;243;p15"/>
          <p:cNvSpPr txBox="1">
            <a:spLocks noGrp="1"/>
          </p:cNvSpPr>
          <p:nvPr>
            <p:ph type="subTitle" idx="31"/>
          </p:nvPr>
        </p:nvSpPr>
        <p:spPr>
          <a:xfrm>
            <a:off x="6815568" y="2481621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4" name="Google Shape;244;p15"/>
          <p:cNvSpPr txBox="1">
            <a:spLocks noGrp="1"/>
          </p:cNvSpPr>
          <p:nvPr>
            <p:ph type="subTitle" idx="32"/>
          </p:nvPr>
        </p:nvSpPr>
        <p:spPr>
          <a:xfrm>
            <a:off x="6815568" y="3169379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5" name="Google Shape;245;p15"/>
          <p:cNvSpPr txBox="1">
            <a:spLocks noGrp="1"/>
          </p:cNvSpPr>
          <p:nvPr>
            <p:ph type="subTitle" idx="33"/>
          </p:nvPr>
        </p:nvSpPr>
        <p:spPr>
          <a:xfrm>
            <a:off x="6815568" y="3857113"/>
            <a:ext cx="2101200" cy="11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Medium"/>
              <a:buNone/>
              <a:defRPr sz="1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>
            <a:endParaRPr/>
          </a:p>
        </p:txBody>
      </p:sp>
      <p:sp>
        <p:nvSpPr>
          <p:cNvPr id="246" name="Google Shape;246;p15"/>
          <p:cNvSpPr txBox="1">
            <a:spLocks noGrp="1"/>
          </p:cNvSpPr>
          <p:nvPr>
            <p:ph type="subTitle" idx="34"/>
          </p:nvPr>
        </p:nvSpPr>
        <p:spPr>
          <a:xfrm>
            <a:off x="6815568" y="2692825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7" name="Google Shape;247;p15"/>
          <p:cNvSpPr txBox="1">
            <a:spLocks noGrp="1"/>
          </p:cNvSpPr>
          <p:nvPr>
            <p:ph type="subTitle" idx="35"/>
          </p:nvPr>
        </p:nvSpPr>
        <p:spPr>
          <a:xfrm>
            <a:off x="6815568" y="3380220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48" name="Google Shape;248;p15"/>
          <p:cNvSpPr txBox="1">
            <a:spLocks noGrp="1"/>
          </p:cNvSpPr>
          <p:nvPr>
            <p:ph type="subTitle" idx="36"/>
          </p:nvPr>
        </p:nvSpPr>
        <p:spPr>
          <a:xfrm>
            <a:off x="6815568" y="4068356"/>
            <a:ext cx="2101200" cy="195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None/>
              <a:defRPr sz="9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dium title only">
  <p:cSld name="BLANK_1_1_1_1_2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6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sp>
        <p:nvSpPr>
          <p:cNvPr id="251" name="Google Shape;251;p16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52" name="Google Shape;252;p16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">
  <p:cSld name="BLANK_1_1_1_1_1_1">
    <p:bg>
      <p:bgPr>
        <a:solidFill>
          <a:schemeClr val="lt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7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55" name="Google Shape;255;p17"/>
          <p:cNvSpPr>
            <a:spLocks noGrp="1"/>
          </p:cNvSpPr>
          <p:nvPr>
            <p:ph type="pic" idx="2"/>
          </p:nvPr>
        </p:nvSpPr>
        <p:spPr>
          <a:xfrm>
            <a:off x="1407350" y="1446450"/>
            <a:ext cx="1500300" cy="710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56" name="Google Shape;256;p17"/>
          <p:cNvSpPr txBox="1">
            <a:spLocks noGrp="1"/>
          </p:cNvSpPr>
          <p:nvPr>
            <p:ph type="title"/>
          </p:nvPr>
        </p:nvSpPr>
        <p:spPr>
          <a:xfrm>
            <a:off x="1028550" y="2023325"/>
            <a:ext cx="7180800" cy="8418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spAutoFit/>
          </a:bodyPr>
          <a:lstStyle>
            <a:lvl1pPr lv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orum"/>
              <a:buNone/>
              <a:defRPr sz="4800">
                <a:solidFill>
                  <a:schemeClr val="dk1"/>
                </a:solidFill>
              </a:defRPr>
            </a:lvl1pPr>
            <a:lvl2pPr lvl="1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orum"/>
              <a:buNone/>
              <a:defRPr sz="4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orum"/>
              <a:buNone/>
              <a:defRPr sz="4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orum"/>
              <a:buNone/>
              <a:defRPr sz="4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orum"/>
              <a:buNone/>
              <a:defRPr sz="4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orum"/>
              <a:buNone/>
              <a:defRPr sz="4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orum"/>
              <a:buNone/>
              <a:defRPr sz="4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orum"/>
              <a:buNone/>
              <a:defRPr sz="4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orum"/>
              <a:buNone/>
              <a:defRPr sz="4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57" name="Google Shape;257;p17"/>
          <p:cNvSpPr>
            <a:spLocks noGrp="1"/>
          </p:cNvSpPr>
          <p:nvPr>
            <p:ph type="pic" idx="3"/>
          </p:nvPr>
        </p:nvSpPr>
        <p:spPr>
          <a:xfrm>
            <a:off x="5316900" y="3181200"/>
            <a:ext cx="763800" cy="76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8" name="Google Shape;258;p17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BLANK_1_1_1_1_1_1_2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8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1" name="Google Shape;261;p18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subTitle" idx="2"/>
          </p:nvPr>
        </p:nvSpPr>
        <p:spPr>
          <a:xfrm>
            <a:off x="228675" y="2704139"/>
            <a:ext cx="2834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63" name="Google Shape;263;p18"/>
          <p:cNvSpPr txBox="1">
            <a:spLocks noGrp="1"/>
          </p:cNvSpPr>
          <p:nvPr>
            <p:ph type="body" idx="3"/>
          </p:nvPr>
        </p:nvSpPr>
        <p:spPr>
          <a:xfrm>
            <a:off x="761025" y="3339980"/>
            <a:ext cx="1770000" cy="877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18"/>
          <p:cNvSpPr txBox="1">
            <a:spLocks noGrp="1"/>
          </p:cNvSpPr>
          <p:nvPr>
            <p:ph type="subTitle" idx="4"/>
          </p:nvPr>
        </p:nvSpPr>
        <p:spPr>
          <a:xfrm>
            <a:off x="3154650" y="2704139"/>
            <a:ext cx="2834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65" name="Google Shape;265;p18"/>
          <p:cNvSpPr txBox="1">
            <a:spLocks noGrp="1"/>
          </p:cNvSpPr>
          <p:nvPr>
            <p:ph type="body" idx="5"/>
          </p:nvPr>
        </p:nvSpPr>
        <p:spPr>
          <a:xfrm>
            <a:off x="3687000" y="3339980"/>
            <a:ext cx="1770000" cy="877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266" name="Google Shape;266;p18"/>
          <p:cNvSpPr txBox="1">
            <a:spLocks noGrp="1"/>
          </p:cNvSpPr>
          <p:nvPr>
            <p:ph type="subTitle" idx="6"/>
          </p:nvPr>
        </p:nvSpPr>
        <p:spPr>
          <a:xfrm>
            <a:off x="6080625" y="2704139"/>
            <a:ext cx="2834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67" name="Google Shape;267;p18"/>
          <p:cNvSpPr txBox="1">
            <a:spLocks noGrp="1"/>
          </p:cNvSpPr>
          <p:nvPr>
            <p:ph type="body" idx="7"/>
          </p:nvPr>
        </p:nvSpPr>
        <p:spPr>
          <a:xfrm>
            <a:off x="6612975" y="3339980"/>
            <a:ext cx="1770000" cy="877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268" name="Google Shape;268;p18"/>
          <p:cNvSpPr txBox="1">
            <a:spLocks noGrp="1"/>
          </p:cNvSpPr>
          <p:nvPr>
            <p:ph type="title"/>
          </p:nvPr>
        </p:nvSpPr>
        <p:spPr>
          <a:xfrm>
            <a:off x="228600" y="399325"/>
            <a:ext cx="8686800" cy="6246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/>
            </a:lvl1pPr>
            <a:lvl2pPr lvl="1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2pPr>
            <a:lvl3pPr lvl="2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3pPr>
            <a:lvl4pPr lvl="3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4pPr>
            <a:lvl5pPr lvl="4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5pPr>
            <a:lvl6pPr lvl="5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6pPr>
            <a:lvl7pPr lvl="6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7pPr>
            <a:lvl8pPr lvl="7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8pPr>
            <a:lvl9pPr lvl="8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a">
  <p:cSld name="CUSTOM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9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1" name="Google Shape;271;p19"/>
          <p:cNvSpPr/>
          <p:nvPr/>
        </p:nvSpPr>
        <p:spPr>
          <a:xfrm>
            <a:off x="0" y="0"/>
            <a:ext cx="2423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Forum"/>
              <a:ea typeface="Forum"/>
              <a:cs typeface="Forum"/>
              <a:sym typeface="Forum"/>
            </a:endParaRPr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>
            <a:spLocks noGrp="1"/>
          </p:cNvSpPr>
          <p:nvPr>
            <p:ph type="pic" idx="2"/>
          </p:nvPr>
        </p:nvSpPr>
        <p:spPr>
          <a:xfrm>
            <a:off x="232825" y="457275"/>
            <a:ext cx="1966500" cy="1572900"/>
          </a:xfrm>
          <a:prstGeom prst="roundRect">
            <a:avLst>
              <a:gd name="adj" fmla="val 20306"/>
            </a:avLst>
          </a:prstGeom>
          <a:noFill/>
          <a:ln>
            <a:noFill/>
          </a:ln>
        </p:spPr>
      </p:sp>
      <p:sp>
        <p:nvSpPr>
          <p:cNvPr id="274" name="Google Shape;274;p19"/>
          <p:cNvSpPr txBox="1">
            <a:spLocks noGrp="1"/>
          </p:cNvSpPr>
          <p:nvPr>
            <p:ph type="title"/>
          </p:nvPr>
        </p:nvSpPr>
        <p:spPr>
          <a:xfrm>
            <a:off x="228600" y="2224382"/>
            <a:ext cx="1966500" cy="6246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orum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orum"/>
              <a:buNone/>
              <a:defRPr sz="2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orum"/>
              <a:buNone/>
              <a:defRPr sz="2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orum"/>
              <a:buNone/>
              <a:defRPr sz="2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orum"/>
              <a:buNone/>
              <a:defRPr sz="2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orum"/>
              <a:buNone/>
              <a:defRPr sz="2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orum"/>
              <a:buNone/>
              <a:defRPr sz="2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orum"/>
              <a:buNone/>
              <a:defRPr sz="2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orum"/>
              <a:buNone/>
              <a:defRPr sz="28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75" name="Google Shape;275;p19"/>
          <p:cNvSpPr txBox="1">
            <a:spLocks noGrp="1"/>
          </p:cNvSpPr>
          <p:nvPr>
            <p:ph type="title" idx="3"/>
          </p:nvPr>
        </p:nvSpPr>
        <p:spPr>
          <a:xfrm>
            <a:off x="3063300" y="457123"/>
            <a:ext cx="58521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sp>
        <p:nvSpPr>
          <p:cNvPr id="276" name="Google Shape;276;p19"/>
          <p:cNvSpPr txBox="1">
            <a:spLocks noGrp="1"/>
          </p:cNvSpPr>
          <p:nvPr>
            <p:ph type="subTitle" idx="4"/>
          </p:nvPr>
        </p:nvSpPr>
        <p:spPr>
          <a:xfrm>
            <a:off x="7160650" y="3105434"/>
            <a:ext cx="17547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77" name="Google Shape;277;p19"/>
          <p:cNvSpPr txBox="1">
            <a:spLocks noGrp="1"/>
          </p:cNvSpPr>
          <p:nvPr>
            <p:ph type="body" idx="5"/>
          </p:nvPr>
        </p:nvSpPr>
        <p:spPr>
          <a:xfrm>
            <a:off x="7160650" y="3664400"/>
            <a:ext cx="1572000" cy="101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278" name="Google Shape;278;p19"/>
          <p:cNvSpPr txBox="1">
            <a:spLocks noGrp="1"/>
          </p:cNvSpPr>
          <p:nvPr>
            <p:ph type="subTitle" idx="6"/>
          </p:nvPr>
        </p:nvSpPr>
        <p:spPr>
          <a:xfrm>
            <a:off x="5056850" y="3105434"/>
            <a:ext cx="15720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79" name="Google Shape;279;p19"/>
          <p:cNvSpPr txBox="1">
            <a:spLocks noGrp="1"/>
          </p:cNvSpPr>
          <p:nvPr>
            <p:ph type="body" idx="7"/>
          </p:nvPr>
        </p:nvSpPr>
        <p:spPr>
          <a:xfrm>
            <a:off x="5056850" y="3664400"/>
            <a:ext cx="1572000" cy="10194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280" name="Google Shape;280;p19"/>
          <p:cNvSpPr txBox="1">
            <a:spLocks noGrp="1"/>
          </p:cNvSpPr>
          <p:nvPr>
            <p:ph type="subTitle" idx="8"/>
          </p:nvPr>
        </p:nvSpPr>
        <p:spPr>
          <a:xfrm>
            <a:off x="3141475" y="3105434"/>
            <a:ext cx="15720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81" name="Google Shape;281;p19"/>
          <p:cNvSpPr txBox="1">
            <a:spLocks noGrp="1"/>
          </p:cNvSpPr>
          <p:nvPr>
            <p:ph type="body" idx="9"/>
          </p:nvPr>
        </p:nvSpPr>
        <p:spPr>
          <a:xfrm>
            <a:off x="3141475" y="3664400"/>
            <a:ext cx="1572000" cy="101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282" name="Google Shape;282;p19"/>
          <p:cNvSpPr txBox="1">
            <a:spLocks noGrp="1"/>
          </p:cNvSpPr>
          <p:nvPr>
            <p:ph type="subTitle" idx="13"/>
          </p:nvPr>
        </p:nvSpPr>
        <p:spPr>
          <a:xfrm>
            <a:off x="232825" y="3337900"/>
            <a:ext cx="1966500" cy="134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ALT 3">
  <p:cSld name="BLANK_1_1_1_1_1_1_1_1_1_1_1">
    <p:bg>
      <p:bgPr>
        <a:solidFill>
          <a:schemeClr val="dk2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0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5" name="Google Shape;285;p20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86" name="Google Shape;286;p20"/>
          <p:cNvSpPr txBox="1">
            <a:spLocks noGrp="1"/>
          </p:cNvSpPr>
          <p:nvPr>
            <p:ph type="subTitle" idx="2"/>
          </p:nvPr>
        </p:nvSpPr>
        <p:spPr>
          <a:xfrm>
            <a:off x="6080700" y="455543"/>
            <a:ext cx="32124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87" name="Google Shape;287;p20"/>
          <p:cNvSpPr txBox="1">
            <a:spLocks noGrp="1"/>
          </p:cNvSpPr>
          <p:nvPr>
            <p:ph type="title"/>
          </p:nvPr>
        </p:nvSpPr>
        <p:spPr>
          <a:xfrm>
            <a:off x="228600" y="372496"/>
            <a:ext cx="3485100" cy="8529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88" name="Google Shape;288;p20"/>
          <p:cNvSpPr txBox="1">
            <a:spLocks noGrp="1"/>
          </p:cNvSpPr>
          <p:nvPr>
            <p:ph type="subTitle" idx="3"/>
          </p:nvPr>
        </p:nvSpPr>
        <p:spPr>
          <a:xfrm>
            <a:off x="6080700" y="1603994"/>
            <a:ext cx="32124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89" name="Google Shape;289;p20"/>
          <p:cNvSpPr txBox="1">
            <a:spLocks noGrp="1"/>
          </p:cNvSpPr>
          <p:nvPr>
            <p:ph type="subTitle" idx="4"/>
          </p:nvPr>
        </p:nvSpPr>
        <p:spPr>
          <a:xfrm>
            <a:off x="6080700" y="2743467"/>
            <a:ext cx="32124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90" name="Google Shape;290;p20"/>
          <p:cNvSpPr txBox="1">
            <a:spLocks noGrp="1"/>
          </p:cNvSpPr>
          <p:nvPr>
            <p:ph type="subTitle" idx="5"/>
          </p:nvPr>
        </p:nvSpPr>
        <p:spPr>
          <a:xfrm>
            <a:off x="6080700" y="3943349"/>
            <a:ext cx="32124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ALT 2">
  <p:cSld name="CUSTOM_3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92675" y="2291175"/>
            <a:ext cx="3642900" cy="3861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2"/>
          </p:nvPr>
        </p:nvSpPr>
        <p:spPr>
          <a:xfrm>
            <a:off x="5089225" y="2291175"/>
            <a:ext cx="3826200" cy="3861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3"/>
          </p:nvPr>
        </p:nvSpPr>
        <p:spPr>
          <a:xfrm>
            <a:off x="2571250" y="3086650"/>
            <a:ext cx="3418200" cy="3861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4"/>
          </p:nvPr>
        </p:nvSpPr>
        <p:spPr>
          <a:xfrm>
            <a:off x="6867700" y="3086650"/>
            <a:ext cx="3102900" cy="3861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5"/>
          </p:nvPr>
        </p:nvSpPr>
        <p:spPr>
          <a:xfrm>
            <a:off x="792675" y="3888950"/>
            <a:ext cx="3523500" cy="3861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6"/>
          </p:nvPr>
        </p:nvSpPr>
        <p:spPr>
          <a:xfrm>
            <a:off x="5089225" y="3888950"/>
            <a:ext cx="3826200" cy="3861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7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ALT 1">
  <p:cSld name="BLANK_1_1_1_1_1_1_1_1_1_1_1_1">
    <p:bg>
      <p:bgPr>
        <a:solidFill>
          <a:schemeClr val="accent1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1"/>
          <p:cNvSpPr/>
          <p:nvPr/>
        </p:nvSpPr>
        <p:spPr>
          <a:xfrm>
            <a:off x="4618950" y="0"/>
            <a:ext cx="4525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Forum"/>
              <a:ea typeface="Forum"/>
              <a:cs typeface="Forum"/>
              <a:sym typeface="Forum"/>
            </a:endParaRPr>
          </a:p>
        </p:txBody>
      </p:sp>
      <p:sp>
        <p:nvSpPr>
          <p:cNvPr id="293" name="Google Shape;293;p21"/>
          <p:cNvSpPr>
            <a:spLocks noGrp="1"/>
          </p:cNvSpPr>
          <p:nvPr>
            <p:ph type="pic" idx="2"/>
          </p:nvPr>
        </p:nvSpPr>
        <p:spPr>
          <a:xfrm>
            <a:off x="5032050" y="460300"/>
            <a:ext cx="3783900" cy="4223400"/>
          </a:xfrm>
          <a:prstGeom prst="roundRect">
            <a:avLst>
              <a:gd name="adj" fmla="val 10497"/>
            </a:avLst>
          </a:prstGeom>
          <a:noFill/>
          <a:ln>
            <a:noFill/>
          </a:ln>
        </p:spPr>
      </p:sp>
      <p:sp>
        <p:nvSpPr>
          <p:cNvPr id="294" name="Google Shape;294;p21"/>
          <p:cNvSpPr txBox="1">
            <a:spLocks noGrp="1"/>
          </p:cNvSpPr>
          <p:nvPr>
            <p:ph type="title"/>
          </p:nvPr>
        </p:nvSpPr>
        <p:spPr>
          <a:xfrm>
            <a:off x="228600" y="408042"/>
            <a:ext cx="4029600" cy="2994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orum"/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orum"/>
              <a:buNone/>
              <a:defRPr sz="36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orum"/>
              <a:buNone/>
              <a:defRPr sz="36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orum"/>
              <a:buNone/>
              <a:defRPr sz="36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orum"/>
              <a:buNone/>
              <a:defRPr sz="36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orum"/>
              <a:buNone/>
              <a:defRPr sz="36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orum"/>
              <a:buNone/>
              <a:defRPr sz="36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orum"/>
              <a:buNone/>
              <a:defRPr sz="36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orum"/>
              <a:buNone/>
              <a:defRPr sz="36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295" name="Google Shape;295;p21"/>
          <p:cNvSpPr txBox="1">
            <a:spLocks noGrp="1"/>
          </p:cNvSpPr>
          <p:nvPr>
            <p:ph type="subTitle" idx="1"/>
          </p:nvPr>
        </p:nvSpPr>
        <p:spPr>
          <a:xfrm>
            <a:off x="811200" y="3337800"/>
            <a:ext cx="2932500" cy="1345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96" name="Google Shape;296;p21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ge pink">
  <p:cSld name="CUSTOM_1">
    <p:bg>
      <p:bgPr>
        <a:solidFill>
          <a:schemeClr val="accent1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2"/>
          <p:cNvSpPr txBox="1">
            <a:spLocks noGrp="1"/>
          </p:cNvSpPr>
          <p:nvPr>
            <p:ph type="subTitle" idx="1"/>
          </p:nvPr>
        </p:nvSpPr>
        <p:spPr>
          <a:xfrm>
            <a:off x="22860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99" name="Google Shape;299;p22"/>
          <p:cNvSpPr>
            <a:spLocks noGrp="1"/>
          </p:cNvSpPr>
          <p:nvPr>
            <p:ph type="pic" idx="2"/>
          </p:nvPr>
        </p:nvSpPr>
        <p:spPr>
          <a:xfrm>
            <a:off x="3539700" y="1418775"/>
            <a:ext cx="2064600" cy="2306100"/>
          </a:xfrm>
          <a:prstGeom prst="roundRect">
            <a:avLst>
              <a:gd name="adj" fmla="val 15772"/>
            </a:avLst>
          </a:prstGeom>
          <a:noFill/>
          <a:ln>
            <a:noFill/>
          </a:ln>
        </p:spPr>
      </p:sp>
      <p:sp>
        <p:nvSpPr>
          <p:cNvPr id="300" name="Google Shape;300;p22"/>
          <p:cNvSpPr txBox="1">
            <a:spLocks noGrp="1"/>
          </p:cNvSpPr>
          <p:nvPr>
            <p:ph type="subTitle" idx="3"/>
          </p:nvPr>
        </p:nvSpPr>
        <p:spPr>
          <a:xfrm>
            <a:off x="641370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01" name="Google Shape;301;p22"/>
          <p:cNvSpPr txBox="1">
            <a:spLocks noGrp="1"/>
          </p:cNvSpPr>
          <p:nvPr>
            <p:ph type="subTitle" idx="4"/>
          </p:nvPr>
        </p:nvSpPr>
        <p:spPr>
          <a:xfrm>
            <a:off x="332115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02" name="Google Shape;302;p22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3" name="Google Shape;303;p22"/>
          <p:cNvSpPr>
            <a:spLocks noGrp="1"/>
          </p:cNvSpPr>
          <p:nvPr>
            <p:ph type="pic" idx="5"/>
          </p:nvPr>
        </p:nvSpPr>
        <p:spPr>
          <a:xfrm>
            <a:off x="447150" y="1418775"/>
            <a:ext cx="2064600" cy="2306100"/>
          </a:xfrm>
          <a:prstGeom prst="roundRect">
            <a:avLst>
              <a:gd name="adj" fmla="val 15772"/>
            </a:avLst>
          </a:prstGeom>
          <a:noFill/>
          <a:ln>
            <a:noFill/>
          </a:ln>
        </p:spPr>
      </p:sp>
      <p:sp>
        <p:nvSpPr>
          <p:cNvPr id="304" name="Google Shape;304;p22"/>
          <p:cNvSpPr>
            <a:spLocks noGrp="1"/>
          </p:cNvSpPr>
          <p:nvPr>
            <p:ph type="pic" idx="6"/>
          </p:nvPr>
        </p:nvSpPr>
        <p:spPr>
          <a:xfrm>
            <a:off x="6632250" y="1418775"/>
            <a:ext cx="2064600" cy="2306100"/>
          </a:xfrm>
          <a:prstGeom prst="roundRect">
            <a:avLst>
              <a:gd name="adj" fmla="val 15772"/>
            </a:avLst>
          </a:prstGeom>
          <a:noFill/>
          <a:ln>
            <a:noFill/>
          </a:ln>
        </p:spPr>
      </p:sp>
      <p:sp>
        <p:nvSpPr>
          <p:cNvPr id="305" name="Google Shape;305;p22"/>
          <p:cNvSpPr txBox="1">
            <a:spLocks noGrp="1"/>
          </p:cNvSpPr>
          <p:nvPr>
            <p:ph type="subTitle" idx="7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06" name="Google Shape;306;p22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ge yellow">
  <p:cSld name="CUSTOM_1_1">
    <p:bg>
      <p:bgPr>
        <a:solidFill>
          <a:schemeClr val="accent2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"/>
          <p:cNvSpPr>
            <a:spLocks noGrp="1"/>
          </p:cNvSpPr>
          <p:nvPr>
            <p:ph type="pic" idx="2"/>
          </p:nvPr>
        </p:nvSpPr>
        <p:spPr>
          <a:xfrm>
            <a:off x="3539700" y="1418775"/>
            <a:ext cx="2064600" cy="2306100"/>
          </a:xfrm>
          <a:prstGeom prst="roundRect">
            <a:avLst>
              <a:gd name="adj" fmla="val 15772"/>
            </a:avLst>
          </a:prstGeom>
          <a:noFill/>
          <a:ln>
            <a:noFill/>
          </a:ln>
        </p:spPr>
      </p:sp>
      <p:sp>
        <p:nvSpPr>
          <p:cNvPr id="309" name="Google Shape;309;p23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sp>
        <p:nvSpPr>
          <p:cNvPr id="310" name="Google Shape;310;p23"/>
          <p:cNvSpPr txBox="1">
            <a:spLocks noGrp="1"/>
          </p:cNvSpPr>
          <p:nvPr>
            <p:ph type="subTitle" idx="1"/>
          </p:nvPr>
        </p:nvSpPr>
        <p:spPr>
          <a:xfrm>
            <a:off x="22860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11" name="Google Shape;311;p23"/>
          <p:cNvSpPr txBox="1">
            <a:spLocks noGrp="1"/>
          </p:cNvSpPr>
          <p:nvPr>
            <p:ph type="subTitle" idx="3"/>
          </p:nvPr>
        </p:nvSpPr>
        <p:spPr>
          <a:xfrm>
            <a:off x="641370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12" name="Google Shape;312;p23"/>
          <p:cNvSpPr txBox="1">
            <a:spLocks noGrp="1"/>
          </p:cNvSpPr>
          <p:nvPr>
            <p:ph type="subTitle" idx="4"/>
          </p:nvPr>
        </p:nvSpPr>
        <p:spPr>
          <a:xfrm>
            <a:off x="332115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13" name="Google Shape;313;p23"/>
          <p:cNvSpPr>
            <a:spLocks noGrp="1"/>
          </p:cNvSpPr>
          <p:nvPr>
            <p:ph type="pic" idx="5"/>
          </p:nvPr>
        </p:nvSpPr>
        <p:spPr>
          <a:xfrm>
            <a:off x="447150" y="1418775"/>
            <a:ext cx="2064600" cy="2306100"/>
          </a:xfrm>
          <a:prstGeom prst="roundRect">
            <a:avLst>
              <a:gd name="adj" fmla="val 15772"/>
            </a:avLst>
          </a:prstGeom>
          <a:noFill/>
          <a:ln>
            <a:noFill/>
          </a:ln>
        </p:spPr>
      </p:sp>
      <p:sp>
        <p:nvSpPr>
          <p:cNvPr id="314" name="Google Shape;314;p23"/>
          <p:cNvSpPr>
            <a:spLocks noGrp="1"/>
          </p:cNvSpPr>
          <p:nvPr>
            <p:ph type="pic" idx="6"/>
          </p:nvPr>
        </p:nvSpPr>
        <p:spPr>
          <a:xfrm>
            <a:off x="6632250" y="1418775"/>
            <a:ext cx="2064600" cy="2306100"/>
          </a:xfrm>
          <a:prstGeom prst="roundRect">
            <a:avLst>
              <a:gd name="adj" fmla="val 15772"/>
            </a:avLst>
          </a:prstGeom>
          <a:noFill/>
          <a:ln>
            <a:noFill/>
          </a:ln>
        </p:spPr>
      </p:sp>
      <p:sp>
        <p:nvSpPr>
          <p:cNvPr id="315" name="Google Shape;315;p23"/>
          <p:cNvSpPr txBox="1">
            <a:spLocks noGrp="1"/>
          </p:cNvSpPr>
          <p:nvPr>
            <p:ph type="subTitle" idx="7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16" name="Google Shape;316;p23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ge purple">
  <p:cSld name="CUSTOM_1_1_1">
    <p:bg>
      <p:bgPr>
        <a:solidFill>
          <a:schemeClr val="lt2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4"/>
          <p:cNvSpPr>
            <a:spLocks noGrp="1"/>
          </p:cNvSpPr>
          <p:nvPr>
            <p:ph type="pic" idx="2"/>
          </p:nvPr>
        </p:nvSpPr>
        <p:spPr>
          <a:xfrm>
            <a:off x="3539700" y="1418775"/>
            <a:ext cx="2064600" cy="2306100"/>
          </a:xfrm>
          <a:prstGeom prst="roundRect">
            <a:avLst>
              <a:gd name="adj" fmla="val 15772"/>
            </a:avLst>
          </a:prstGeom>
          <a:noFill/>
          <a:ln>
            <a:noFill/>
          </a:ln>
        </p:spPr>
      </p:sp>
      <p:sp>
        <p:nvSpPr>
          <p:cNvPr id="319" name="Google Shape;319;p24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sp>
        <p:nvSpPr>
          <p:cNvPr id="320" name="Google Shape;320;p24"/>
          <p:cNvSpPr txBox="1">
            <a:spLocks noGrp="1"/>
          </p:cNvSpPr>
          <p:nvPr>
            <p:ph type="subTitle" idx="1"/>
          </p:nvPr>
        </p:nvSpPr>
        <p:spPr>
          <a:xfrm>
            <a:off x="22860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1" name="Google Shape;321;p24"/>
          <p:cNvSpPr txBox="1">
            <a:spLocks noGrp="1"/>
          </p:cNvSpPr>
          <p:nvPr>
            <p:ph type="subTitle" idx="3"/>
          </p:nvPr>
        </p:nvSpPr>
        <p:spPr>
          <a:xfrm>
            <a:off x="641370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2" name="Google Shape;322;p24"/>
          <p:cNvSpPr txBox="1">
            <a:spLocks noGrp="1"/>
          </p:cNvSpPr>
          <p:nvPr>
            <p:ph type="subTitle" idx="4"/>
          </p:nvPr>
        </p:nvSpPr>
        <p:spPr>
          <a:xfrm>
            <a:off x="332115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3" name="Google Shape;323;p24"/>
          <p:cNvSpPr>
            <a:spLocks noGrp="1"/>
          </p:cNvSpPr>
          <p:nvPr>
            <p:ph type="pic" idx="5"/>
          </p:nvPr>
        </p:nvSpPr>
        <p:spPr>
          <a:xfrm>
            <a:off x="447150" y="1418775"/>
            <a:ext cx="2064600" cy="2306100"/>
          </a:xfrm>
          <a:prstGeom prst="roundRect">
            <a:avLst>
              <a:gd name="adj" fmla="val 15772"/>
            </a:avLst>
          </a:prstGeom>
          <a:noFill/>
          <a:ln>
            <a:noFill/>
          </a:ln>
        </p:spPr>
      </p:sp>
      <p:sp>
        <p:nvSpPr>
          <p:cNvPr id="324" name="Google Shape;324;p24"/>
          <p:cNvSpPr>
            <a:spLocks noGrp="1"/>
          </p:cNvSpPr>
          <p:nvPr>
            <p:ph type="pic" idx="6"/>
          </p:nvPr>
        </p:nvSpPr>
        <p:spPr>
          <a:xfrm>
            <a:off x="6632250" y="1418775"/>
            <a:ext cx="2064600" cy="2306100"/>
          </a:xfrm>
          <a:prstGeom prst="roundRect">
            <a:avLst>
              <a:gd name="adj" fmla="val 15772"/>
            </a:avLst>
          </a:prstGeom>
          <a:noFill/>
          <a:ln>
            <a:noFill/>
          </a:ln>
        </p:spPr>
      </p:sp>
      <p:sp>
        <p:nvSpPr>
          <p:cNvPr id="325" name="Google Shape;325;p24"/>
          <p:cNvSpPr txBox="1">
            <a:spLocks noGrp="1"/>
          </p:cNvSpPr>
          <p:nvPr>
            <p:ph type="subTitle" idx="7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6" name="Google Shape;326;p24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points">
  <p:cSld name="CUSTOM_1_1_1_1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5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29" name="Google Shape;329;p25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8686800" cy="587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sp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>
            <a:endParaRPr/>
          </a:p>
        </p:txBody>
      </p:sp>
      <p:sp>
        <p:nvSpPr>
          <p:cNvPr id="330" name="Google Shape;330;p25"/>
          <p:cNvSpPr txBox="1">
            <a:spLocks noGrp="1"/>
          </p:cNvSpPr>
          <p:nvPr>
            <p:ph type="subTitle" idx="2"/>
          </p:nvPr>
        </p:nvSpPr>
        <p:spPr>
          <a:xfrm>
            <a:off x="22860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31" name="Google Shape;331;p25"/>
          <p:cNvSpPr txBox="1">
            <a:spLocks noGrp="1"/>
          </p:cNvSpPr>
          <p:nvPr>
            <p:ph type="subTitle" idx="3"/>
          </p:nvPr>
        </p:nvSpPr>
        <p:spPr>
          <a:xfrm>
            <a:off x="641370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32" name="Google Shape;332;p25"/>
          <p:cNvSpPr txBox="1">
            <a:spLocks noGrp="1"/>
          </p:cNvSpPr>
          <p:nvPr>
            <p:ph type="subTitle" idx="4"/>
          </p:nvPr>
        </p:nvSpPr>
        <p:spPr>
          <a:xfrm>
            <a:off x="3321150" y="3953475"/>
            <a:ext cx="2501700" cy="73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33" name="Google Shape;333;p25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xt steps">
  <p:cSld name="CUSTOM_7_1_1_1_1_1_1_1_1_1_1_1_1_1_1_1_1_1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6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6" name="Google Shape;336;p26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37" name="Google Shape;337;p26"/>
          <p:cNvSpPr txBox="1">
            <a:spLocks noGrp="1"/>
          </p:cNvSpPr>
          <p:nvPr>
            <p:ph type="subTitle" idx="2"/>
          </p:nvPr>
        </p:nvSpPr>
        <p:spPr>
          <a:xfrm>
            <a:off x="4328700" y="392448"/>
            <a:ext cx="15264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338" name="Google Shape;338;p26"/>
          <p:cNvSpPr txBox="1">
            <a:spLocks noGrp="1"/>
          </p:cNvSpPr>
          <p:nvPr>
            <p:ph type="subTitle" idx="3"/>
          </p:nvPr>
        </p:nvSpPr>
        <p:spPr>
          <a:xfrm>
            <a:off x="5987725" y="499551"/>
            <a:ext cx="2926200" cy="624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39" name="Google Shape;339;p26"/>
          <p:cNvSpPr txBox="1">
            <a:spLocks noGrp="1"/>
          </p:cNvSpPr>
          <p:nvPr>
            <p:ph type="subTitle" idx="4"/>
          </p:nvPr>
        </p:nvSpPr>
        <p:spPr>
          <a:xfrm>
            <a:off x="4328700" y="1620445"/>
            <a:ext cx="15264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340" name="Google Shape;340;p26"/>
          <p:cNvSpPr txBox="1">
            <a:spLocks noGrp="1"/>
          </p:cNvSpPr>
          <p:nvPr>
            <p:ph type="subTitle" idx="5"/>
          </p:nvPr>
        </p:nvSpPr>
        <p:spPr>
          <a:xfrm>
            <a:off x="5987725" y="1727550"/>
            <a:ext cx="2926200" cy="624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41" name="Google Shape;341;p26"/>
          <p:cNvSpPr txBox="1">
            <a:spLocks noGrp="1"/>
          </p:cNvSpPr>
          <p:nvPr>
            <p:ph type="subTitle" idx="6"/>
          </p:nvPr>
        </p:nvSpPr>
        <p:spPr>
          <a:xfrm>
            <a:off x="4328700" y="2850106"/>
            <a:ext cx="15264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342" name="Google Shape;342;p26"/>
          <p:cNvSpPr txBox="1">
            <a:spLocks noGrp="1"/>
          </p:cNvSpPr>
          <p:nvPr>
            <p:ph type="subTitle" idx="7"/>
          </p:nvPr>
        </p:nvSpPr>
        <p:spPr>
          <a:xfrm>
            <a:off x="5987725" y="2957203"/>
            <a:ext cx="2926200" cy="624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43" name="Google Shape;343;p26"/>
          <p:cNvSpPr txBox="1">
            <a:spLocks noGrp="1"/>
          </p:cNvSpPr>
          <p:nvPr>
            <p:ph type="subTitle" idx="8"/>
          </p:nvPr>
        </p:nvSpPr>
        <p:spPr>
          <a:xfrm>
            <a:off x="4328700" y="4077970"/>
            <a:ext cx="1526400" cy="38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orum"/>
              <a:buNone/>
              <a:defRPr sz="1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344" name="Google Shape;344;p26"/>
          <p:cNvSpPr txBox="1">
            <a:spLocks noGrp="1"/>
          </p:cNvSpPr>
          <p:nvPr>
            <p:ph type="subTitle" idx="9"/>
          </p:nvPr>
        </p:nvSpPr>
        <p:spPr>
          <a:xfrm>
            <a:off x="5987725" y="4185076"/>
            <a:ext cx="2926200" cy="498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45" name="Google Shape;345;p26"/>
          <p:cNvSpPr txBox="1">
            <a:spLocks noGrp="1"/>
          </p:cNvSpPr>
          <p:nvPr>
            <p:ph type="title"/>
          </p:nvPr>
        </p:nvSpPr>
        <p:spPr>
          <a:xfrm>
            <a:off x="228600" y="460100"/>
            <a:ext cx="2834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CUSTOM_2">
    <p:bg>
      <p:bgPr>
        <a:solidFill>
          <a:schemeClr val="dk2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7"/>
          <p:cNvSpPr/>
          <p:nvPr/>
        </p:nvSpPr>
        <p:spPr>
          <a:xfrm>
            <a:off x="4618950" y="0"/>
            <a:ext cx="4525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Forum"/>
              <a:ea typeface="Forum"/>
              <a:cs typeface="Forum"/>
              <a:sym typeface="Forum"/>
            </a:endParaRPr>
          </a:p>
        </p:txBody>
      </p:sp>
      <p:sp>
        <p:nvSpPr>
          <p:cNvPr id="348" name="Google Shape;348;p27"/>
          <p:cNvSpPr txBox="1">
            <a:spLocks noGrp="1"/>
          </p:cNvSpPr>
          <p:nvPr>
            <p:ph type="title"/>
          </p:nvPr>
        </p:nvSpPr>
        <p:spPr>
          <a:xfrm>
            <a:off x="228600" y="4039700"/>
            <a:ext cx="4296300" cy="6441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Forum"/>
              <a:buNone/>
              <a:defRPr sz="7000"/>
            </a:lvl9pPr>
          </a:lstStyle>
          <a:p>
            <a:endParaRPr/>
          </a:p>
        </p:txBody>
      </p:sp>
      <p:sp>
        <p:nvSpPr>
          <p:cNvPr id="349" name="Google Shape;349;p27"/>
          <p:cNvSpPr txBox="1">
            <a:spLocks noGrp="1"/>
          </p:cNvSpPr>
          <p:nvPr>
            <p:ph type="subTitle" idx="1"/>
          </p:nvPr>
        </p:nvSpPr>
        <p:spPr>
          <a:xfrm>
            <a:off x="4994900" y="457200"/>
            <a:ext cx="3920400" cy="1342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52" name="Google Shape;352;p2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ALT 2">
  <p:cSld name="BLANK_1">
    <p:bg>
      <p:bgPr>
        <a:solidFill>
          <a:schemeClr val="dk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228600" y="3389761"/>
            <a:ext cx="4704000" cy="15906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/>
            </a:lvl1pPr>
            <a:lvl2pPr lvl="1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orum"/>
              <a:buNone/>
              <a:defRPr sz="4800">
                <a:latin typeface="Forum"/>
                <a:ea typeface="Forum"/>
                <a:cs typeface="Forum"/>
                <a:sym typeface="Forum"/>
              </a:defRPr>
            </a:lvl2pPr>
            <a:lvl3pPr lvl="2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orum"/>
              <a:buNone/>
              <a:defRPr sz="4800">
                <a:latin typeface="Forum"/>
                <a:ea typeface="Forum"/>
                <a:cs typeface="Forum"/>
                <a:sym typeface="Forum"/>
              </a:defRPr>
            </a:lvl3pPr>
            <a:lvl4pPr lvl="3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orum"/>
              <a:buNone/>
              <a:defRPr sz="4800">
                <a:latin typeface="Forum"/>
                <a:ea typeface="Forum"/>
                <a:cs typeface="Forum"/>
                <a:sym typeface="Forum"/>
              </a:defRPr>
            </a:lvl4pPr>
            <a:lvl5pPr lvl="4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orum"/>
              <a:buNone/>
              <a:defRPr sz="4800">
                <a:latin typeface="Forum"/>
                <a:ea typeface="Forum"/>
                <a:cs typeface="Forum"/>
                <a:sym typeface="Forum"/>
              </a:defRPr>
            </a:lvl5pPr>
            <a:lvl6pPr lvl="5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orum"/>
              <a:buNone/>
              <a:defRPr sz="4800">
                <a:latin typeface="Forum"/>
                <a:ea typeface="Forum"/>
                <a:cs typeface="Forum"/>
                <a:sym typeface="Forum"/>
              </a:defRPr>
            </a:lvl6pPr>
            <a:lvl7pPr lvl="6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orum"/>
              <a:buNone/>
              <a:defRPr sz="4800">
                <a:latin typeface="Forum"/>
                <a:ea typeface="Forum"/>
                <a:cs typeface="Forum"/>
                <a:sym typeface="Forum"/>
              </a:defRPr>
            </a:lvl7pPr>
            <a:lvl8pPr lvl="7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orum"/>
              <a:buNone/>
              <a:defRPr sz="4800">
                <a:latin typeface="Forum"/>
                <a:ea typeface="Forum"/>
                <a:cs typeface="Forum"/>
                <a:sym typeface="Forum"/>
              </a:defRPr>
            </a:lvl8pPr>
            <a:lvl9pPr lvl="8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orum"/>
              <a:buNone/>
              <a:defRPr sz="4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5468675" y="457200"/>
            <a:ext cx="3446700" cy="134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1" name="Google Shape;361;p3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6" name="Google Shape;366;p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1" name="Google Shape;371;p3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2" name="Google Shape;372;p3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7" name="Google Shape;377;p3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9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39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2" name="Google Shape;382;p39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3" name="Google Shape;383;p39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4" name="Google Shape;384;p39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5" name="Google Shape;385;p39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6" name="Google Shape;386;p39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Title, body and image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0" name="Google Shape;390;p40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ALT 1">
  <p:cSld name="BLANK_1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5482425" y="413676"/>
            <a:ext cx="3446700" cy="143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228600" y="399325"/>
            <a:ext cx="3531300" cy="6246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/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2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wo big ideas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4" name="Google Shape;394;p41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5" name="Google Shape;395;p41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hree big ideas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2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9" name="Google Shape;399;p42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00" name="Google Shape;400;p42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1" name="Google Shape;401;p42"/>
          <p:cNvSpPr txBox="1">
            <a:spLocks noGrp="1"/>
          </p:cNvSpPr>
          <p:nvPr>
            <p:ph type="subTitle" idx="3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2" name="Google Shape;402;p42"/>
          <p:cNvSpPr txBox="1">
            <a:spLocks noGrp="1"/>
          </p:cNvSpPr>
          <p:nvPr>
            <p:ph type="subTitle" idx="4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3" name="Google Shape;403;p42"/>
          <p:cNvSpPr txBox="1">
            <a:spLocks noGrp="1"/>
          </p:cNvSpPr>
          <p:nvPr>
            <p:ph type="subTitle" idx="5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4" name="Google Shape;404;p42"/>
          <p:cNvSpPr txBox="1">
            <a:spLocks noGrp="1"/>
          </p:cNvSpPr>
          <p:nvPr>
            <p:ph type="body" idx="6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Four big ideas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3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07" name="Google Shape;407;p43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08" name="Google Shape;408;p43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09" name="Google Shape;409;p43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10" name="Google Shape;410;p43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11" name="Google Shape;411;p43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2" name="Google Shape;412;p43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3" name="Google Shape;413;p43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4" name="Google Shape;414;p43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 and image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44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Two storyboards"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5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0" name="Google Shape;420;p45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5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2" name="Google Shape;422;p45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3" name="Google Shape;423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45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5" name="Google Shape;425;p45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Three storyboards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6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8" name="Google Shape;428;p46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46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0" name="Google Shape;430;p46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1" name="Google Shape;431;p46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46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3" name="Google Shape;433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46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5" name="Google Shape;435;p46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6" name="Google Shape;436;p46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7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Image grid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8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1" name="Google Shape;441;p48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2" name="Google Shape;442;p48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3" name="Google Shape;443;p48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48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48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48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48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8" name="Google Shape;448;p48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9" name="Google Shape;449;p48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mall">
  <p:cSld name="BLANK_1_1_4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228600" y="399325"/>
            <a:ext cx="3119700" cy="6246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/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 Small">
  <p:cSld name="BLANK_1_1_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>
            <a:spLocks noGrp="1"/>
          </p:cNvSpPr>
          <p:nvPr>
            <p:ph type="pic" idx="2"/>
          </p:nvPr>
        </p:nvSpPr>
        <p:spPr>
          <a:xfrm>
            <a:off x="228600" y="1895250"/>
            <a:ext cx="1118100" cy="1118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46" name="Google Shape;46;p7"/>
          <p:cNvSpPr>
            <a:spLocks noGrp="1"/>
          </p:cNvSpPr>
          <p:nvPr>
            <p:ph type="pic" idx="3"/>
          </p:nvPr>
        </p:nvSpPr>
        <p:spPr>
          <a:xfrm>
            <a:off x="2913463" y="1895250"/>
            <a:ext cx="1118100" cy="1118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47" name="Google Shape;47;p7"/>
          <p:cNvSpPr>
            <a:spLocks noGrp="1"/>
          </p:cNvSpPr>
          <p:nvPr>
            <p:ph type="pic" idx="4"/>
          </p:nvPr>
        </p:nvSpPr>
        <p:spPr>
          <a:xfrm>
            <a:off x="5594838" y="1895250"/>
            <a:ext cx="1118100" cy="1118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48" name="Google Shape;48;p7"/>
          <p:cNvSpPr>
            <a:spLocks noGrp="1"/>
          </p:cNvSpPr>
          <p:nvPr>
            <p:ph type="pic" idx="5"/>
          </p:nvPr>
        </p:nvSpPr>
        <p:spPr>
          <a:xfrm>
            <a:off x="1340925" y="3563600"/>
            <a:ext cx="1118100" cy="1118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49" name="Google Shape;49;p7"/>
          <p:cNvSpPr>
            <a:spLocks noGrp="1"/>
          </p:cNvSpPr>
          <p:nvPr>
            <p:ph type="pic" idx="6"/>
          </p:nvPr>
        </p:nvSpPr>
        <p:spPr>
          <a:xfrm>
            <a:off x="4024275" y="3563600"/>
            <a:ext cx="1118100" cy="1118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50" name="Google Shape;50;p7"/>
          <p:cNvSpPr>
            <a:spLocks noGrp="1"/>
          </p:cNvSpPr>
          <p:nvPr>
            <p:ph type="pic" idx="7"/>
          </p:nvPr>
        </p:nvSpPr>
        <p:spPr>
          <a:xfrm>
            <a:off x="6708900" y="3563600"/>
            <a:ext cx="1118100" cy="1118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1347975" y="2325217"/>
            <a:ext cx="1115700" cy="156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ubTitle" idx="8"/>
          </p:nvPr>
        </p:nvSpPr>
        <p:spPr>
          <a:xfrm>
            <a:off x="1347975" y="2538374"/>
            <a:ext cx="1115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9"/>
          </p:nvPr>
        </p:nvSpPr>
        <p:spPr>
          <a:xfrm>
            <a:off x="4029350" y="2538374"/>
            <a:ext cx="1115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ubTitle" idx="13"/>
          </p:nvPr>
        </p:nvSpPr>
        <p:spPr>
          <a:xfrm>
            <a:off x="6726463" y="2538374"/>
            <a:ext cx="1115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4"/>
          </p:nvPr>
        </p:nvSpPr>
        <p:spPr>
          <a:xfrm>
            <a:off x="2460300" y="4203499"/>
            <a:ext cx="1115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ubTitle" idx="15"/>
          </p:nvPr>
        </p:nvSpPr>
        <p:spPr>
          <a:xfrm>
            <a:off x="5143650" y="4203499"/>
            <a:ext cx="1115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ubTitle" idx="16"/>
          </p:nvPr>
        </p:nvSpPr>
        <p:spPr>
          <a:xfrm>
            <a:off x="7828275" y="4203499"/>
            <a:ext cx="1115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228600" y="399325"/>
            <a:ext cx="3531300" cy="6246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/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ubTitle" idx="17"/>
          </p:nvPr>
        </p:nvSpPr>
        <p:spPr>
          <a:xfrm>
            <a:off x="4026975" y="2325217"/>
            <a:ext cx="1115700" cy="156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ubTitle" idx="18"/>
          </p:nvPr>
        </p:nvSpPr>
        <p:spPr>
          <a:xfrm>
            <a:off x="6708175" y="2325217"/>
            <a:ext cx="1115700" cy="156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ubTitle" idx="19"/>
          </p:nvPr>
        </p:nvSpPr>
        <p:spPr>
          <a:xfrm>
            <a:off x="2457750" y="3991542"/>
            <a:ext cx="1115700" cy="156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ubTitle" idx="20"/>
          </p:nvPr>
        </p:nvSpPr>
        <p:spPr>
          <a:xfrm>
            <a:off x="5142375" y="3991542"/>
            <a:ext cx="1115700" cy="156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orum"/>
              <a:buNone/>
              <a:defRPr sz="12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ubTitle" idx="21"/>
          </p:nvPr>
        </p:nvSpPr>
        <p:spPr>
          <a:xfrm>
            <a:off x="7825725" y="3991542"/>
            <a:ext cx="1115700" cy="1569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Forum"/>
              <a:buNone/>
              <a:defRPr sz="12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subTitle" idx="22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5" name="Google Shape;65;p7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 Medium">
  <p:cSld name="BLANK_1_1_2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>
            <a:spLocks noGrp="1"/>
          </p:cNvSpPr>
          <p:nvPr>
            <p:ph type="pic" idx="2"/>
          </p:nvPr>
        </p:nvSpPr>
        <p:spPr>
          <a:xfrm>
            <a:off x="228600" y="1512356"/>
            <a:ext cx="1074900" cy="1505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68" name="Google Shape;68;p8"/>
          <p:cNvSpPr txBox="1">
            <a:spLocks noGrp="1"/>
          </p:cNvSpPr>
          <p:nvPr>
            <p:ph type="subTitle" idx="1"/>
          </p:nvPr>
        </p:nvSpPr>
        <p:spPr>
          <a:xfrm>
            <a:off x="1305750" y="2370426"/>
            <a:ext cx="1615500" cy="4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ubTitle" idx="3"/>
          </p:nvPr>
        </p:nvSpPr>
        <p:spPr>
          <a:xfrm>
            <a:off x="1305750" y="2829850"/>
            <a:ext cx="14454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70" name="Google Shape;70;p8"/>
          <p:cNvSpPr>
            <a:spLocks noGrp="1"/>
          </p:cNvSpPr>
          <p:nvPr>
            <p:ph type="pic" idx="4"/>
          </p:nvPr>
        </p:nvSpPr>
        <p:spPr>
          <a:xfrm>
            <a:off x="228600" y="3173818"/>
            <a:ext cx="1074900" cy="1505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71" name="Google Shape;71;p8"/>
          <p:cNvSpPr txBox="1">
            <a:spLocks noGrp="1"/>
          </p:cNvSpPr>
          <p:nvPr>
            <p:ph type="subTitle" idx="5"/>
          </p:nvPr>
        </p:nvSpPr>
        <p:spPr>
          <a:xfrm>
            <a:off x="1305750" y="4031889"/>
            <a:ext cx="1615500" cy="4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subTitle" idx="6"/>
          </p:nvPr>
        </p:nvSpPr>
        <p:spPr>
          <a:xfrm>
            <a:off x="1305750" y="4491312"/>
            <a:ext cx="14454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73" name="Google Shape;73;p8"/>
          <p:cNvSpPr>
            <a:spLocks noGrp="1"/>
          </p:cNvSpPr>
          <p:nvPr>
            <p:ph type="pic" idx="7"/>
          </p:nvPr>
        </p:nvSpPr>
        <p:spPr>
          <a:xfrm>
            <a:off x="3154650" y="1512356"/>
            <a:ext cx="1074900" cy="1505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74" name="Google Shape;74;p8"/>
          <p:cNvSpPr txBox="1">
            <a:spLocks noGrp="1"/>
          </p:cNvSpPr>
          <p:nvPr>
            <p:ph type="subTitle" idx="8"/>
          </p:nvPr>
        </p:nvSpPr>
        <p:spPr>
          <a:xfrm>
            <a:off x="4231800" y="2370426"/>
            <a:ext cx="1615500" cy="4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ubTitle" idx="9"/>
          </p:nvPr>
        </p:nvSpPr>
        <p:spPr>
          <a:xfrm>
            <a:off x="4231800" y="2829850"/>
            <a:ext cx="14454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76" name="Google Shape;76;p8"/>
          <p:cNvSpPr>
            <a:spLocks noGrp="1"/>
          </p:cNvSpPr>
          <p:nvPr>
            <p:ph type="pic" idx="13"/>
          </p:nvPr>
        </p:nvSpPr>
        <p:spPr>
          <a:xfrm>
            <a:off x="3154650" y="3173818"/>
            <a:ext cx="1074900" cy="1505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77" name="Google Shape;77;p8"/>
          <p:cNvSpPr txBox="1">
            <a:spLocks noGrp="1"/>
          </p:cNvSpPr>
          <p:nvPr>
            <p:ph type="subTitle" idx="14"/>
          </p:nvPr>
        </p:nvSpPr>
        <p:spPr>
          <a:xfrm>
            <a:off x="4231800" y="4031889"/>
            <a:ext cx="1615500" cy="4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78" name="Google Shape;78;p8"/>
          <p:cNvSpPr>
            <a:spLocks noGrp="1"/>
          </p:cNvSpPr>
          <p:nvPr>
            <p:ph type="pic" idx="15"/>
          </p:nvPr>
        </p:nvSpPr>
        <p:spPr>
          <a:xfrm>
            <a:off x="6080700" y="1512356"/>
            <a:ext cx="1074900" cy="1505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79" name="Google Shape;79;p8"/>
          <p:cNvSpPr txBox="1">
            <a:spLocks noGrp="1"/>
          </p:cNvSpPr>
          <p:nvPr>
            <p:ph type="subTitle" idx="16"/>
          </p:nvPr>
        </p:nvSpPr>
        <p:spPr>
          <a:xfrm>
            <a:off x="7157850" y="2370426"/>
            <a:ext cx="1615500" cy="4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subTitle" idx="17"/>
          </p:nvPr>
        </p:nvSpPr>
        <p:spPr>
          <a:xfrm>
            <a:off x="7157850" y="2829850"/>
            <a:ext cx="14454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81" name="Google Shape;81;p8"/>
          <p:cNvSpPr>
            <a:spLocks noGrp="1"/>
          </p:cNvSpPr>
          <p:nvPr>
            <p:ph type="pic" idx="18"/>
          </p:nvPr>
        </p:nvSpPr>
        <p:spPr>
          <a:xfrm>
            <a:off x="6080700" y="3173818"/>
            <a:ext cx="1074900" cy="15051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82" name="Google Shape;82;p8"/>
          <p:cNvSpPr txBox="1">
            <a:spLocks noGrp="1"/>
          </p:cNvSpPr>
          <p:nvPr>
            <p:ph type="subTitle" idx="19"/>
          </p:nvPr>
        </p:nvSpPr>
        <p:spPr>
          <a:xfrm>
            <a:off x="7157850" y="4031889"/>
            <a:ext cx="1615500" cy="4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subTitle" idx="20"/>
          </p:nvPr>
        </p:nvSpPr>
        <p:spPr>
          <a:xfrm>
            <a:off x="4250800" y="4491312"/>
            <a:ext cx="14454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84" name="Google Shape;84;p8"/>
          <p:cNvSpPr txBox="1">
            <a:spLocks noGrp="1"/>
          </p:cNvSpPr>
          <p:nvPr>
            <p:ph type="subTitle" idx="21"/>
          </p:nvPr>
        </p:nvSpPr>
        <p:spPr>
          <a:xfrm>
            <a:off x="7157850" y="4491312"/>
            <a:ext cx="14454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85" name="Google Shape;85;p8"/>
          <p:cNvSpPr txBox="1">
            <a:spLocks noGrp="1"/>
          </p:cNvSpPr>
          <p:nvPr>
            <p:ph type="title"/>
          </p:nvPr>
        </p:nvSpPr>
        <p:spPr>
          <a:xfrm>
            <a:off x="228600" y="399325"/>
            <a:ext cx="3531300" cy="6246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/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86" name="Google Shape;86;p8"/>
          <p:cNvSpPr txBox="1">
            <a:spLocks noGrp="1"/>
          </p:cNvSpPr>
          <p:nvPr>
            <p:ph type="subTitle" idx="22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7" name="Google Shape;87;p8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 Large">
  <p:cSld name="BLANK_1_1_2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0" name="Google Shape;90;p9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subTitle" idx="2"/>
          </p:nvPr>
        </p:nvSpPr>
        <p:spPr>
          <a:xfrm>
            <a:off x="228600" y="3337825"/>
            <a:ext cx="2118600" cy="345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ubTitle" idx="3"/>
          </p:nvPr>
        </p:nvSpPr>
        <p:spPr>
          <a:xfrm>
            <a:off x="228600" y="3547550"/>
            <a:ext cx="2062200" cy="345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93" name="Google Shape;93;p9"/>
          <p:cNvSpPr>
            <a:spLocks noGrp="1"/>
          </p:cNvSpPr>
          <p:nvPr>
            <p:ph type="pic" idx="4"/>
          </p:nvPr>
        </p:nvSpPr>
        <p:spPr>
          <a:xfrm>
            <a:off x="228600" y="1457950"/>
            <a:ext cx="1023900" cy="15363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94" name="Google Shape;94;p9"/>
          <p:cNvSpPr txBox="1">
            <a:spLocks noGrp="1"/>
          </p:cNvSpPr>
          <p:nvPr>
            <p:ph type="body" idx="5"/>
          </p:nvPr>
        </p:nvSpPr>
        <p:spPr>
          <a:xfrm>
            <a:off x="228600" y="3939125"/>
            <a:ext cx="1785300" cy="74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ubTitle" idx="6"/>
          </p:nvPr>
        </p:nvSpPr>
        <p:spPr>
          <a:xfrm>
            <a:off x="2423700" y="3337825"/>
            <a:ext cx="2118600" cy="345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7"/>
          </p:nvPr>
        </p:nvSpPr>
        <p:spPr>
          <a:xfrm>
            <a:off x="2423700" y="3547550"/>
            <a:ext cx="2118600" cy="345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97" name="Google Shape;97;p9"/>
          <p:cNvSpPr>
            <a:spLocks noGrp="1"/>
          </p:cNvSpPr>
          <p:nvPr>
            <p:ph type="pic" idx="8"/>
          </p:nvPr>
        </p:nvSpPr>
        <p:spPr>
          <a:xfrm>
            <a:off x="2423700" y="1457950"/>
            <a:ext cx="1023900" cy="15363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98" name="Google Shape;98;p9"/>
          <p:cNvSpPr txBox="1">
            <a:spLocks noGrp="1"/>
          </p:cNvSpPr>
          <p:nvPr>
            <p:ph type="body" idx="9"/>
          </p:nvPr>
        </p:nvSpPr>
        <p:spPr>
          <a:xfrm>
            <a:off x="2423700" y="3939125"/>
            <a:ext cx="1785300" cy="74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ubTitle" idx="13"/>
          </p:nvPr>
        </p:nvSpPr>
        <p:spPr>
          <a:xfrm>
            <a:off x="4618800" y="3337827"/>
            <a:ext cx="2062200" cy="345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4"/>
          </p:nvPr>
        </p:nvSpPr>
        <p:spPr>
          <a:xfrm>
            <a:off x="4618800" y="3547550"/>
            <a:ext cx="2062200" cy="345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>
            <a:spLocks noGrp="1"/>
          </p:cNvSpPr>
          <p:nvPr>
            <p:ph type="pic" idx="15"/>
          </p:nvPr>
        </p:nvSpPr>
        <p:spPr>
          <a:xfrm>
            <a:off x="4618800" y="1457950"/>
            <a:ext cx="1023900" cy="15363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102" name="Google Shape;102;p9"/>
          <p:cNvSpPr txBox="1">
            <a:spLocks noGrp="1"/>
          </p:cNvSpPr>
          <p:nvPr>
            <p:ph type="body" idx="16"/>
          </p:nvPr>
        </p:nvSpPr>
        <p:spPr>
          <a:xfrm>
            <a:off x="4618800" y="3939125"/>
            <a:ext cx="1785300" cy="74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ubTitle" idx="17"/>
          </p:nvPr>
        </p:nvSpPr>
        <p:spPr>
          <a:xfrm>
            <a:off x="6796750" y="3337800"/>
            <a:ext cx="2118600" cy="345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ubTitle" idx="18"/>
          </p:nvPr>
        </p:nvSpPr>
        <p:spPr>
          <a:xfrm>
            <a:off x="6796750" y="3547550"/>
            <a:ext cx="2118600" cy="345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05" name="Google Shape;105;p9"/>
          <p:cNvSpPr>
            <a:spLocks noGrp="1"/>
          </p:cNvSpPr>
          <p:nvPr>
            <p:ph type="pic" idx="19"/>
          </p:nvPr>
        </p:nvSpPr>
        <p:spPr>
          <a:xfrm>
            <a:off x="6796738" y="1457950"/>
            <a:ext cx="1023900" cy="1536300"/>
          </a:xfrm>
          <a:prstGeom prst="roundRect">
            <a:avLst>
              <a:gd name="adj" fmla="val 17439"/>
            </a:avLst>
          </a:prstGeom>
          <a:noFill/>
          <a:ln>
            <a:noFill/>
          </a:ln>
        </p:spPr>
      </p:sp>
      <p:sp>
        <p:nvSpPr>
          <p:cNvPr id="106" name="Google Shape;106;p9"/>
          <p:cNvSpPr txBox="1">
            <a:spLocks noGrp="1"/>
          </p:cNvSpPr>
          <p:nvPr>
            <p:ph type="body" idx="20"/>
          </p:nvPr>
        </p:nvSpPr>
        <p:spPr>
          <a:xfrm>
            <a:off x="6796750" y="3939125"/>
            <a:ext cx="1785300" cy="74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title"/>
          </p:nvPr>
        </p:nvSpPr>
        <p:spPr>
          <a:xfrm>
            <a:off x="228600" y="399325"/>
            <a:ext cx="3531300" cy="6246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/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Forum"/>
              <a:buNone/>
              <a:defRPr sz="36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a Alt 1">
  <p:cSld name="CUSTOM_4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0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00"/>
              <a:buFont typeface="DM Sans"/>
              <a:buNone/>
              <a:defRPr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0" name="Google Shape;110;p10"/>
          <p:cNvSpPr txBox="1">
            <a:spLocks noGrp="1"/>
          </p:cNvSpPr>
          <p:nvPr>
            <p:ph type="body" idx="2"/>
          </p:nvPr>
        </p:nvSpPr>
        <p:spPr>
          <a:xfrm>
            <a:off x="6231000" y="3124025"/>
            <a:ext cx="2684400" cy="5079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10"/>
          <p:cNvSpPr txBox="1">
            <a:spLocks noGrp="1"/>
          </p:cNvSpPr>
          <p:nvPr>
            <p:ph type="body" idx="3"/>
          </p:nvPr>
        </p:nvSpPr>
        <p:spPr>
          <a:xfrm>
            <a:off x="6231000" y="4241250"/>
            <a:ext cx="2751300" cy="5079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DM Sans"/>
              <a:buChar char="●"/>
              <a:defRPr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subTitle" idx="4"/>
          </p:nvPr>
        </p:nvSpPr>
        <p:spPr>
          <a:xfrm>
            <a:off x="6231000" y="3897900"/>
            <a:ext cx="2913000" cy="2463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subTitle" idx="5"/>
          </p:nvPr>
        </p:nvSpPr>
        <p:spPr>
          <a:xfrm>
            <a:off x="6231000" y="2780875"/>
            <a:ext cx="2913000" cy="2463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subTitle" idx="6"/>
          </p:nvPr>
        </p:nvSpPr>
        <p:spPr>
          <a:xfrm>
            <a:off x="6231000" y="1459700"/>
            <a:ext cx="2913000" cy="2463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ubTitle" idx="7"/>
          </p:nvPr>
        </p:nvSpPr>
        <p:spPr>
          <a:xfrm>
            <a:off x="2872500" y="3328000"/>
            <a:ext cx="2834700" cy="3264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Forum"/>
              <a:buNone/>
              <a:defRPr sz="1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Forum"/>
              <a:buNone/>
              <a:defRPr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Forum"/>
              <a:buNone/>
              <a:defRPr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Forum"/>
              <a:buNone/>
              <a:defRPr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Forum"/>
              <a:buNone/>
              <a:defRPr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Forum"/>
              <a:buNone/>
              <a:defRPr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Forum"/>
              <a:buNone/>
              <a:defRPr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Forum"/>
              <a:buNone/>
              <a:defRPr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Forum"/>
              <a:buNone/>
              <a:defRPr>
                <a:solidFill>
                  <a:schemeClr val="accent1"/>
                </a:solidFill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16" name="Google Shape;116;p10"/>
          <p:cNvSpPr txBox="1">
            <a:spLocks noGrp="1"/>
          </p:cNvSpPr>
          <p:nvPr>
            <p:ph type="title"/>
          </p:nvPr>
        </p:nvSpPr>
        <p:spPr>
          <a:xfrm>
            <a:off x="228600" y="399332"/>
            <a:ext cx="2834700" cy="6120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orum"/>
              <a:buNone/>
              <a:defRPr sz="2800"/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orum"/>
              <a:buNone/>
              <a:defRPr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17" name="Google Shape;117;p10"/>
          <p:cNvSpPr>
            <a:spLocks noGrp="1"/>
          </p:cNvSpPr>
          <p:nvPr>
            <p:ph type="pic" idx="8"/>
          </p:nvPr>
        </p:nvSpPr>
        <p:spPr>
          <a:xfrm>
            <a:off x="228450" y="1459775"/>
            <a:ext cx="2101200" cy="1438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18" name="Google Shape;118;p10"/>
          <p:cNvSpPr txBox="1">
            <a:spLocks noGrp="1"/>
          </p:cNvSpPr>
          <p:nvPr>
            <p:ph type="subTitle" idx="9"/>
          </p:nvPr>
        </p:nvSpPr>
        <p:spPr>
          <a:xfrm>
            <a:off x="228450" y="3052975"/>
            <a:ext cx="10101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19" name="Google Shape;119;p10"/>
          <p:cNvSpPr txBox="1">
            <a:spLocks noGrp="1"/>
          </p:cNvSpPr>
          <p:nvPr>
            <p:ph type="subTitle" idx="13"/>
          </p:nvPr>
        </p:nvSpPr>
        <p:spPr>
          <a:xfrm>
            <a:off x="228450" y="3350375"/>
            <a:ext cx="10101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20" name="Google Shape;120;p10"/>
          <p:cNvSpPr txBox="1">
            <a:spLocks noGrp="1"/>
          </p:cNvSpPr>
          <p:nvPr>
            <p:ph type="subTitle" idx="14"/>
          </p:nvPr>
        </p:nvSpPr>
        <p:spPr>
          <a:xfrm>
            <a:off x="228450" y="3648065"/>
            <a:ext cx="10101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21" name="Google Shape;121;p10"/>
          <p:cNvSpPr txBox="1">
            <a:spLocks noGrp="1"/>
          </p:cNvSpPr>
          <p:nvPr>
            <p:ph type="subTitle" idx="15"/>
          </p:nvPr>
        </p:nvSpPr>
        <p:spPr>
          <a:xfrm>
            <a:off x="228450" y="3945765"/>
            <a:ext cx="10101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22" name="Google Shape;122;p10"/>
          <p:cNvSpPr txBox="1">
            <a:spLocks noGrp="1"/>
          </p:cNvSpPr>
          <p:nvPr>
            <p:ph type="subTitle" idx="16"/>
          </p:nvPr>
        </p:nvSpPr>
        <p:spPr>
          <a:xfrm>
            <a:off x="228450" y="4241899"/>
            <a:ext cx="10101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23" name="Google Shape;123;p10"/>
          <p:cNvSpPr txBox="1">
            <a:spLocks noGrp="1"/>
          </p:cNvSpPr>
          <p:nvPr>
            <p:ph type="subTitle" idx="17"/>
          </p:nvPr>
        </p:nvSpPr>
        <p:spPr>
          <a:xfrm>
            <a:off x="228450" y="4540679"/>
            <a:ext cx="10101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Forum"/>
              <a:buNone/>
              <a:defRPr sz="10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24" name="Google Shape;124;p10"/>
          <p:cNvSpPr txBox="1">
            <a:spLocks noGrp="1"/>
          </p:cNvSpPr>
          <p:nvPr>
            <p:ph type="subTitle" idx="18"/>
          </p:nvPr>
        </p:nvSpPr>
        <p:spPr>
          <a:xfrm>
            <a:off x="1275750" y="3052380"/>
            <a:ext cx="10539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25" name="Google Shape;125;p10"/>
          <p:cNvSpPr txBox="1">
            <a:spLocks noGrp="1"/>
          </p:cNvSpPr>
          <p:nvPr>
            <p:ph type="subTitle" idx="19"/>
          </p:nvPr>
        </p:nvSpPr>
        <p:spPr>
          <a:xfrm>
            <a:off x="1275750" y="3349779"/>
            <a:ext cx="10539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26" name="Google Shape;126;p10"/>
          <p:cNvSpPr txBox="1">
            <a:spLocks noGrp="1"/>
          </p:cNvSpPr>
          <p:nvPr>
            <p:ph type="subTitle" idx="20"/>
          </p:nvPr>
        </p:nvSpPr>
        <p:spPr>
          <a:xfrm>
            <a:off x="1275750" y="3647468"/>
            <a:ext cx="10539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27" name="Google Shape;127;p10"/>
          <p:cNvSpPr txBox="1">
            <a:spLocks noGrp="1"/>
          </p:cNvSpPr>
          <p:nvPr>
            <p:ph type="subTitle" idx="21"/>
          </p:nvPr>
        </p:nvSpPr>
        <p:spPr>
          <a:xfrm>
            <a:off x="1275750" y="3945167"/>
            <a:ext cx="10539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28" name="Google Shape;128;p10"/>
          <p:cNvSpPr txBox="1">
            <a:spLocks noGrp="1"/>
          </p:cNvSpPr>
          <p:nvPr>
            <p:ph type="subTitle" idx="22"/>
          </p:nvPr>
        </p:nvSpPr>
        <p:spPr>
          <a:xfrm>
            <a:off x="1275750" y="4241301"/>
            <a:ext cx="10539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29" name="Google Shape;129;p10"/>
          <p:cNvSpPr txBox="1">
            <a:spLocks noGrp="1"/>
          </p:cNvSpPr>
          <p:nvPr>
            <p:ph type="subTitle" idx="23"/>
          </p:nvPr>
        </p:nvSpPr>
        <p:spPr>
          <a:xfrm>
            <a:off x="1275750" y="4540080"/>
            <a:ext cx="1053900" cy="11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6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30" name="Google Shape;130;p10"/>
          <p:cNvSpPr txBox="1">
            <a:spLocks noGrp="1"/>
          </p:cNvSpPr>
          <p:nvPr>
            <p:ph type="subTitle" idx="24"/>
          </p:nvPr>
        </p:nvSpPr>
        <p:spPr>
          <a:xfrm>
            <a:off x="2863000" y="1925972"/>
            <a:ext cx="2684400" cy="9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orum"/>
              <a:buNone/>
              <a:defRPr sz="1800">
                <a:latin typeface="Forum"/>
                <a:ea typeface="Forum"/>
                <a:cs typeface="Forum"/>
                <a:sym typeface="Forum"/>
              </a:defRPr>
            </a:lvl9pPr>
          </a:lstStyle>
          <a:p>
            <a:endParaRPr/>
          </a:p>
        </p:txBody>
      </p:sp>
      <p:sp>
        <p:nvSpPr>
          <p:cNvPr id="131" name="Google Shape;131;p10"/>
          <p:cNvSpPr txBox="1">
            <a:spLocks noGrp="1"/>
          </p:cNvSpPr>
          <p:nvPr>
            <p:ph type="subTitle" idx="25"/>
          </p:nvPr>
        </p:nvSpPr>
        <p:spPr>
          <a:xfrm>
            <a:off x="2863000" y="3668715"/>
            <a:ext cx="2560500" cy="124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32" name="Google Shape;132;p10"/>
          <p:cNvSpPr txBox="1"/>
          <p:nvPr/>
        </p:nvSpPr>
        <p:spPr>
          <a:xfrm>
            <a:off x="8227900" y="4802400"/>
            <a:ext cx="687600" cy="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‹#›</a:t>
            </a:fld>
            <a:endParaRPr sz="7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3" name="Google Shape;133;p10"/>
          <p:cNvSpPr txBox="1">
            <a:spLocks noGrp="1"/>
          </p:cNvSpPr>
          <p:nvPr>
            <p:ph type="subTitle" idx="26"/>
          </p:nvPr>
        </p:nvSpPr>
        <p:spPr>
          <a:xfrm>
            <a:off x="6231000" y="1801500"/>
            <a:ext cx="13182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ubTitle" idx="27"/>
          </p:nvPr>
        </p:nvSpPr>
        <p:spPr>
          <a:xfrm>
            <a:off x="6231000" y="2190625"/>
            <a:ext cx="13182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35" name="Google Shape;135;p10"/>
          <p:cNvSpPr txBox="1">
            <a:spLocks noGrp="1"/>
          </p:cNvSpPr>
          <p:nvPr>
            <p:ph type="subTitle" idx="28"/>
          </p:nvPr>
        </p:nvSpPr>
        <p:spPr>
          <a:xfrm>
            <a:off x="7597200" y="2190625"/>
            <a:ext cx="13182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subTitle" idx="29"/>
          </p:nvPr>
        </p:nvSpPr>
        <p:spPr>
          <a:xfrm>
            <a:off x="7597200" y="1801500"/>
            <a:ext cx="13182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2921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29650" y="511500"/>
            <a:ext cx="61152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Forum"/>
              <a:buNone/>
              <a:defRPr sz="3000">
                <a:solidFill>
                  <a:schemeClr val="lt1"/>
                </a:solidFill>
                <a:latin typeface="Forum"/>
                <a:ea typeface="Forum"/>
                <a:cs typeface="Forum"/>
                <a:sym typeface="For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2"/>
          </p:nvPr>
        </p:nvSpPr>
        <p:spPr>
          <a:xfrm>
            <a:off x="4291000" y="1562975"/>
            <a:ext cx="3728400" cy="25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jpg"/><Relationship Id="rId12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g"/><Relationship Id="rId11" Type="http://schemas.openxmlformats.org/officeDocument/2006/relationships/image" Target="../media/image7.jpg"/><Relationship Id="rId5" Type="http://schemas.openxmlformats.org/officeDocument/2006/relationships/image" Target="../media/image1.jpg"/><Relationship Id="rId10" Type="http://schemas.openxmlformats.org/officeDocument/2006/relationships/image" Target="../media/image6.jp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9"/>
          <p:cNvSpPr txBox="1">
            <a:spLocks noGrp="1"/>
          </p:cNvSpPr>
          <p:nvPr>
            <p:ph type="title"/>
          </p:nvPr>
        </p:nvSpPr>
        <p:spPr>
          <a:xfrm>
            <a:off x="275550" y="457200"/>
            <a:ext cx="8686800" cy="44550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CUSTOMER FEEDBACK</a:t>
            </a:r>
            <a:endParaRPr sz="4800" dirty="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ANALYSIS</a:t>
            </a:r>
            <a:endParaRPr sz="4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2743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2743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3200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BY SUCHITA RANAWADE</a:t>
            </a:r>
            <a:endParaRPr sz="1200" dirty="0"/>
          </a:p>
        </p:txBody>
      </p:sp>
      <p:sp>
        <p:nvSpPr>
          <p:cNvPr id="455" name="Google Shape;455;p49" descr="A light blue rectangle."/>
          <p:cNvSpPr/>
          <p:nvPr/>
        </p:nvSpPr>
        <p:spPr>
          <a:xfrm flipH="1">
            <a:off x="2010917" y="3005452"/>
            <a:ext cx="1368300" cy="774600"/>
          </a:xfrm>
          <a:prstGeom prst="roundRect">
            <a:avLst>
              <a:gd name="adj" fmla="val 199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Forum"/>
              <a:ea typeface="Forum"/>
              <a:cs typeface="Forum"/>
              <a:sym typeface="Forum"/>
            </a:endParaRPr>
          </a:p>
        </p:txBody>
      </p:sp>
      <p:sp>
        <p:nvSpPr>
          <p:cNvPr id="456" name="Google Shape;456;p49" descr="A yellow square."/>
          <p:cNvSpPr/>
          <p:nvPr/>
        </p:nvSpPr>
        <p:spPr>
          <a:xfrm flipH="1">
            <a:off x="4352426" y="3909224"/>
            <a:ext cx="774600" cy="774600"/>
          </a:xfrm>
          <a:prstGeom prst="roundRect">
            <a:avLst>
              <a:gd name="adj" fmla="val 1997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Forum"/>
              <a:ea typeface="Forum"/>
              <a:cs typeface="Forum"/>
              <a:sym typeface="Forum"/>
            </a:endParaRPr>
          </a:p>
        </p:txBody>
      </p:sp>
      <p:sp>
        <p:nvSpPr>
          <p:cNvPr id="457" name="Google Shape;457;p49" descr="A lavender rectangle"/>
          <p:cNvSpPr/>
          <p:nvPr/>
        </p:nvSpPr>
        <p:spPr>
          <a:xfrm flipH="1">
            <a:off x="6534259" y="3905677"/>
            <a:ext cx="1118400" cy="774600"/>
          </a:xfrm>
          <a:prstGeom prst="roundRect">
            <a:avLst>
              <a:gd name="adj" fmla="val 199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58" name="Google Shape;458;p49"/>
          <p:cNvSpPr txBox="1">
            <a:spLocks noGrp="1"/>
          </p:cNvSpPr>
          <p:nvPr>
            <p:ph type="subTitle" idx="1"/>
          </p:nvPr>
        </p:nvSpPr>
        <p:spPr>
          <a:xfrm>
            <a:off x="228600" y="4891059"/>
            <a:ext cx="1475700" cy="12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  <p:pic>
        <p:nvPicPr>
          <p:cNvPr id="459" name="Google Shape;459;p49" descr="Portrait of a woman posing over pink background. 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t="19554" b="9468"/>
          <a:stretch/>
        </p:blipFill>
        <p:spPr>
          <a:xfrm>
            <a:off x="228575" y="3005550"/>
            <a:ext cx="1636200" cy="774600"/>
          </a:xfrm>
          <a:prstGeom prst="roundRect">
            <a:avLst>
              <a:gd name="adj" fmla="val 16667"/>
            </a:avLst>
          </a:prstGeom>
        </p:spPr>
      </p:pic>
      <p:pic>
        <p:nvPicPr>
          <p:cNvPr id="460" name="Google Shape;460;p49" descr="Delivery man holding pizza boxes."/>
          <p:cNvPicPr preferRelativeResize="0">
            <a:picLocks noGrp="1"/>
          </p:cNvPicPr>
          <p:nvPr>
            <p:ph type="pic" idx="3"/>
          </p:nvPr>
        </p:nvPicPr>
        <p:blipFill rotWithShape="1">
          <a:blip r:embed="rId6">
            <a:alphaModFix/>
          </a:blip>
          <a:srcRect l="32980" t="45150" r="5533" b="12494"/>
          <a:stretch/>
        </p:blipFill>
        <p:spPr>
          <a:xfrm>
            <a:off x="1149025" y="3909225"/>
            <a:ext cx="1543500" cy="774600"/>
          </a:xfrm>
          <a:prstGeom prst="roundRect">
            <a:avLst>
              <a:gd name="adj" fmla="val 16667"/>
            </a:avLst>
          </a:prstGeom>
        </p:spPr>
      </p:pic>
      <p:pic>
        <p:nvPicPr>
          <p:cNvPr id="461" name="Google Shape;461;p49" descr="Male hand using mobile smart phone at desk workspace."/>
          <p:cNvPicPr preferRelativeResize="0">
            <a:picLocks noGrp="1"/>
          </p:cNvPicPr>
          <p:nvPr>
            <p:ph type="pic" idx="4"/>
          </p:nvPr>
        </p:nvPicPr>
        <p:blipFill rotWithShape="1">
          <a:blip r:embed="rId7">
            <a:alphaModFix/>
          </a:blip>
          <a:srcRect t="3618" r="4388" b="26922"/>
          <a:stretch/>
        </p:blipFill>
        <p:spPr>
          <a:xfrm>
            <a:off x="3525075" y="3005550"/>
            <a:ext cx="1599900" cy="774600"/>
          </a:xfrm>
          <a:prstGeom prst="roundRect">
            <a:avLst>
              <a:gd name="adj" fmla="val 16667"/>
            </a:avLst>
          </a:prstGeom>
        </p:spPr>
      </p:pic>
      <p:pic>
        <p:nvPicPr>
          <p:cNvPr id="462" name="Google Shape;462;p49" descr="Studio portrait of man laughing."/>
          <p:cNvPicPr preferRelativeResize="0">
            <a:picLocks noGrp="1"/>
          </p:cNvPicPr>
          <p:nvPr>
            <p:ph type="pic" idx="5"/>
          </p:nvPr>
        </p:nvPicPr>
        <p:blipFill rotWithShape="1">
          <a:blip r:embed="rId8">
            <a:alphaModFix/>
          </a:blip>
          <a:srcRect l="119" r="119"/>
          <a:stretch/>
        </p:blipFill>
        <p:spPr>
          <a:xfrm>
            <a:off x="5271025" y="3005450"/>
            <a:ext cx="1118400" cy="1682100"/>
          </a:xfrm>
          <a:prstGeom prst="roundRect">
            <a:avLst>
              <a:gd name="adj" fmla="val 16667"/>
            </a:avLst>
          </a:prstGeom>
        </p:spPr>
      </p:pic>
      <p:pic>
        <p:nvPicPr>
          <p:cNvPr id="463" name="Google Shape;463;p49" descr="A woman wearing headphones looking at her phone."/>
          <p:cNvPicPr preferRelativeResize="0">
            <a:picLocks noGrp="1"/>
          </p:cNvPicPr>
          <p:nvPr>
            <p:ph type="pic" idx="6"/>
          </p:nvPr>
        </p:nvPicPr>
        <p:blipFill rotWithShape="1">
          <a:blip r:embed="rId9">
            <a:alphaModFix/>
          </a:blip>
          <a:srcRect l="10383" r="45088"/>
          <a:stretch/>
        </p:blipFill>
        <p:spPr>
          <a:xfrm>
            <a:off x="7796850" y="3003650"/>
            <a:ext cx="1118400" cy="1673400"/>
          </a:xfrm>
          <a:prstGeom prst="roundRect">
            <a:avLst>
              <a:gd name="adj" fmla="val 16667"/>
            </a:avLst>
          </a:prstGeom>
        </p:spPr>
      </p:pic>
      <p:pic>
        <p:nvPicPr>
          <p:cNvPr id="464" name="Google Shape;464;p49" descr="A rugged red texture, as of a rock face. "/>
          <p:cNvPicPr preferRelativeResize="0">
            <a:picLocks noGrp="1"/>
          </p:cNvPicPr>
          <p:nvPr>
            <p:ph type="pic" idx="7"/>
          </p:nvPr>
        </p:nvPicPr>
        <p:blipFill rotWithShape="1">
          <a:blip r:embed="rId10">
            <a:alphaModFix/>
          </a:blip>
          <a:srcRect t="16903" b="16910"/>
          <a:stretch/>
        </p:blipFill>
        <p:spPr>
          <a:xfrm>
            <a:off x="230525" y="3909225"/>
            <a:ext cx="774600" cy="774600"/>
          </a:xfrm>
          <a:prstGeom prst="roundRect">
            <a:avLst>
              <a:gd name="adj" fmla="val 16667"/>
            </a:avLst>
          </a:prstGeom>
        </p:spPr>
      </p:pic>
      <p:pic>
        <p:nvPicPr>
          <p:cNvPr id="465" name="Google Shape;465;p49" descr="A rugged brown-purple texture, as of a tree trunk. "/>
          <p:cNvPicPr preferRelativeResize="0">
            <a:picLocks noGrp="1"/>
          </p:cNvPicPr>
          <p:nvPr>
            <p:ph type="pic" idx="8"/>
          </p:nvPr>
        </p:nvPicPr>
        <p:blipFill rotWithShape="1">
          <a:blip r:embed="rId11">
            <a:alphaModFix/>
          </a:blip>
          <a:srcRect t="7519" b="7511"/>
          <a:stretch/>
        </p:blipFill>
        <p:spPr>
          <a:xfrm>
            <a:off x="2838375" y="3909225"/>
            <a:ext cx="1368300" cy="774600"/>
          </a:xfrm>
          <a:prstGeom prst="roundRect">
            <a:avLst>
              <a:gd name="adj" fmla="val 16667"/>
            </a:avLst>
          </a:prstGeom>
        </p:spPr>
      </p:pic>
      <p:pic>
        <p:nvPicPr>
          <p:cNvPr id="466" name="Google Shape;466;p49" descr="A rugged red texture, as of a rock face. "/>
          <p:cNvPicPr preferRelativeResize="0">
            <a:picLocks noGrp="1"/>
          </p:cNvPicPr>
          <p:nvPr>
            <p:ph type="pic" idx="9"/>
          </p:nvPr>
        </p:nvPicPr>
        <p:blipFill rotWithShape="1">
          <a:blip r:embed="rId10">
            <a:alphaModFix/>
          </a:blip>
          <a:srcRect t="27283" b="27283"/>
          <a:stretch/>
        </p:blipFill>
        <p:spPr>
          <a:xfrm>
            <a:off x="6535600" y="3008850"/>
            <a:ext cx="1118400" cy="767700"/>
          </a:xfrm>
          <a:prstGeom prst="roundRect">
            <a:avLst>
              <a:gd name="adj" fmla="val 16667"/>
            </a:avLst>
          </a:prstGeom>
        </p:spPr>
      </p:pic>
      <p:pic>
        <p:nvPicPr>
          <p:cNvPr id="21" name="Video 20">
            <a:hlinkClick r:id="" action="ppaction://media"/>
            <a:extLst>
              <a:ext uri="{FF2B5EF4-FFF2-40B4-BE49-F238E27FC236}">
                <a16:creationId xmlns:a16="http://schemas.microsoft.com/office/drawing/2014/main" id="{17102999-C396-62B1-612E-3AA0213A9F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12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6"/>
    </mc:Choice>
    <mc:Fallback>
      <p:transition spd="slow" advTm="38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0"/>
          <p:cNvSpPr txBox="1">
            <a:spLocks noGrp="1"/>
          </p:cNvSpPr>
          <p:nvPr>
            <p:ph type="title"/>
          </p:nvPr>
        </p:nvSpPr>
        <p:spPr>
          <a:xfrm>
            <a:off x="460300" y="558925"/>
            <a:ext cx="8402700" cy="6852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/>
          <a:p>
            <a:pPr marL="0" marR="0" lvl="0" indent="0" algn="ctr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WHAT GUEST EXPECT vs. </a:t>
            </a:r>
            <a:endParaRPr sz="3000">
              <a:solidFill>
                <a:schemeClr val="accent1"/>
              </a:solidFill>
            </a:endParaRPr>
          </a:p>
          <a:p>
            <a:pPr marL="0" marR="0" lvl="0" indent="0" algn="ctr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THEY EXPERIENCE</a:t>
            </a:r>
            <a:endParaRPr sz="3000"/>
          </a:p>
          <a:p>
            <a:pPr marL="0" marR="0" lvl="0" indent="0" algn="ctr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00">
              <a:solidFill>
                <a:schemeClr val="accent1"/>
              </a:solidFill>
            </a:endParaRPr>
          </a:p>
        </p:txBody>
      </p:sp>
      <p:sp>
        <p:nvSpPr>
          <p:cNvPr id="472" name="Google Shape;472;p50"/>
          <p:cNvSpPr txBox="1">
            <a:spLocks noGrp="1"/>
          </p:cNvSpPr>
          <p:nvPr>
            <p:ph type="subTitle" idx="1"/>
          </p:nvPr>
        </p:nvSpPr>
        <p:spPr>
          <a:xfrm>
            <a:off x="202300" y="910350"/>
            <a:ext cx="8455200" cy="439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There are significant gaps between what is promised (marketing) and what is delivered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Problem Areas: Clean rooms, breakfast, and fitness facilities have low fulfillment.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Strengths: Wi-Fi and quiet ambiance consistently meet expectations.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graphicFrame>
        <p:nvGraphicFramePr>
          <p:cNvPr id="473" name="Google Shape;473;p50"/>
          <p:cNvGraphicFramePr/>
          <p:nvPr/>
        </p:nvGraphicFramePr>
        <p:xfrm>
          <a:off x="228600" y="1550563"/>
          <a:ext cx="8402600" cy="2569105"/>
        </p:xfrm>
        <a:graphic>
          <a:graphicData uri="http://schemas.openxmlformats.org/drawingml/2006/table">
            <a:tbl>
              <a:tblPr>
                <a:noFill/>
                <a:tableStyleId>{E1505F96-0B17-4FC5-B78D-2C4662446604}</a:tableStyleId>
              </a:tblPr>
              <a:tblGrid>
                <a:gridCol w="238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6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0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0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75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Feature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Mentioned at Check-In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Mentioned at Check-Out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% Expectations Met</a:t>
                      </a:r>
                      <a:endParaRPr sz="12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Quiet and Restful Environment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36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32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89%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6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Fast and Reliable Wi-Fi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26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21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81%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6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Delicious Breakfast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26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16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62%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6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Fitness Facilities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22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9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41%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4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Comfortable and Clean Rooms</a:t>
                      </a:r>
                      <a:endParaRPr sz="12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26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10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38%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0" name="Graphic 9">
            <a:extLst>
              <a:ext uri="{FF2B5EF4-FFF2-40B4-BE49-F238E27FC236}">
                <a16:creationId xmlns:a16="http://schemas.microsoft.com/office/drawing/2014/main" id="{9B51CA30-F368-9D4A-CDCA-CE975D3EB405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1"/>
          <p:cNvSpPr txBox="1">
            <a:spLocks noGrp="1"/>
          </p:cNvSpPr>
          <p:nvPr>
            <p:ph type="title"/>
          </p:nvPr>
        </p:nvSpPr>
        <p:spPr>
          <a:xfrm>
            <a:off x="486550" y="546900"/>
            <a:ext cx="8402700" cy="1348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MARKETING VS REALITY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WHERE EXPECTATIONS BREAK DOWN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79" name="Google Shape;479;p51"/>
          <p:cNvSpPr txBox="1">
            <a:spLocks noGrp="1"/>
          </p:cNvSpPr>
          <p:nvPr>
            <p:ph type="subTitle" idx="1"/>
          </p:nvPr>
        </p:nvSpPr>
        <p:spPr>
          <a:xfrm>
            <a:off x="460300" y="1211374"/>
            <a:ext cx="8455200" cy="378437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Guests clearly remember what’s marketed to them and expect specific features. But in several areas, the hotel isn’t living up to the promise.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Where We're Falling Short:</a:t>
            </a:r>
            <a:endParaRPr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indent="-317500">
              <a:buSzPts val="1400"/>
              <a:buFont typeface="DM Sans"/>
              <a:buChar char="●"/>
            </a:pPr>
            <a:r>
              <a:rPr lang="en-US" sz="1400" dirty="0"/>
              <a:t>Fitness Facilities: High expectations, low delivery (41%)</a:t>
            </a:r>
          </a:p>
          <a:p>
            <a:pPr indent="-317500">
              <a:buSzPts val="1400"/>
              <a:buFont typeface="DM Sans"/>
              <a:buChar char="●"/>
            </a:pPr>
            <a:r>
              <a:rPr lang="en" sz="1400" dirty="0"/>
              <a:t>Breakfast: Popular at check-in, but only 62% say it met expectations</a:t>
            </a:r>
            <a:endParaRPr lang="en-US" sz="1400" dirty="0"/>
          </a:p>
          <a:p>
            <a:pPr indent="-317500">
              <a:buSzPts val="1400"/>
              <a:buFont typeface="DM Sans"/>
              <a:buChar char="●"/>
            </a:pPr>
            <a:r>
              <a:rPr lang="en-US" sz="1400" dirty="0"/>
              <a:t>Comfortable Rooms: Marketed heavily, but only 38% satisfaction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dirty="0"/>
              <a:t>Strengths: Wi-Fi and quiet ambiance consistently meet expectations.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Why It Matters:</a:t>
            </a:r>
            <a:endParaRPr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This gap between promise and delivery leads to disappointment, poor reviews, and reduced loyalty.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Customers may feel let down in high-promise areas like Parking &amp; Cleanliness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BA560B3-332A-DD89-FC44-6213C5E43182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2"/>
          <p:cNvSpPr/>
          <p:nvPr/>
        </p:nvSpPr>
        <p:spPr>
          <a:xfrm flipH="1">
            <a:off x="823050" y="1261500"/>
            <a:ext cx="556200" cy="540000"/>
          </a:xfrm>
          <a:prstGeom prst="roundRect">
            <a:avLst>
              <a:gd name="adj" fmla="val 199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" sz="2600">
                <a:solidFill>
                  <a:schemeClr val="lt1"/>
                </a:solidFill>
                <a:latin typeface="Forum"/>
                <a:ea typeface="Forum"/>
                <a:cs typeface="Forum"/>
                <a:sym typeface="Forum"/>
              </a:rPr>
              <a:t>1</a:t>
            </a:r>
            <a:endParaRPr sz="2600">
              <a:solidFill>
                <a:schemeClr val="lt1"/>
              </a:solidFill>
              <a:latin typeface="Forum"/>
              <a:ea typeface="Forum"/>
              <a:cs typeface="Forum"/>
              <a:sym typeface="Forum"/>
            </a:endParaRPr>
          </a:p>
        </p:txBody>
      </p:sp>
      <p:sp>
        <p:nvSpPr>
          <p:cNvPr id="485" name="Google Shape;485;p52"/>
          <p:cNvSpPr/>
          <p:nvPr/>
        </p:nvSpPr>
        <p:spPr>
          <a:xfrm flipH="1">
            <a:off x="2507825" y="1261500"/>
            <a:ext cx="916500" cy="465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" sz="2600">
                <a:solidFill>
                  <a:schemeClr val="dk1"/>
                </a:solidFill>
                <a:latin typeface="Forum"/>
                <a:ea typeface="Forum"/>
                <a:cs typeface="Forum"/>
                <a:sym typeface="Forum"/>
              </a:rPr>
              <a:t>2</a:t>
            </a:r>
            <a:endParaRPr sz="2600">
              <a:solidFill>
                <a:schemeClr val="dk1"/>
              </a:solidFill>
              <a:latin typeface="Forum"/>
              <a:ea typeface="Forum"/>
              <a:cs typeface="Forum"/>
              <a:sym typeface="Forum"/>
            </a:endParaRPr>
          </a:p>
        </p:txBody>
      </p:sp>
      <p:sp>
        <p:nvSpPr>
          <p:cNvPr id="486" name="Google Shape;486;p52"/>
          <p:cNvSpPr/>
          <p:nvPr/>
        </p:nvSpPr>
        <p:spPr>
          <a:xfrm flipH="1">
            <a:off x="4675700" y="1261500"/>
            <a:ext cx="816600" cy="4653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" sz="2600">
                <a:solidFill>
                  <a:schemeClr val="lt1"/>
                </a:solidFill>
                <a:latin typeface="Forum"/>
                <a:ea typeface="Forum"/>
                <a:cs typeface="Forum"/>
                <a:sym typeface="Forum"/>
              </a:rPr>
              <a:t>3</a:t>
            </a:r>
            <a:endParaRPr sz="2600">
              <a:solidFill>
                <a:schemeClr val="lt1"/>
              </a:solidFill>
              <a:latin typeface="Forum"/>
              <a:ea typeface="Forum"/>
              <a:cs typeface="Forum"/>
              <a:sym typeface="Forum"/>
            </a:endParaRPr>
          </a:p>
        </p:txBody>
      </p:sp>
      <p:sp>
        <p:nvSpPr>
          <p:cNvPr id="487" name="Google Shape;487;p52"/>
          <p:cNvSpPr txBox="1">
            <a:spLocks noGrp="1"/>
          </p:cNvSpPr>
          <p:nvPr>
            <p:ph type="subTitle" idx="2"/>
          </p:nvPr>
        </p:nvSpPr>
        <p:spPr>
          <a:xfrm>
            <a:off x="0" y="1895400"/>
            <a:ext cx="2202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DM Sans"/>
                <a:ea typeface="DM Sans"/>
                <a:cs typeface="DM Sans"/>
                <a:sym typeface="DM Sans"/>
              </a:rPr>
              <a:t>Fix Operational Gaps</a:t>
            </a:r>
            <a:endParaRPr sz="2400"/>
          </a:p>
        </p:txBody>
      </p:sp>
      <p:sp>
        <p:nvSpPr>
          <p:cNvPr id="488" name="Google Shape;488;p52"/>
          <p:cNvSpPr txBox="1">
            <a:spLocks noGrp="1"/>
          </p:cNvSpPr>
          <p:nvPr>
            <p:ph type="body" idx="3"/>
          </p:nvPr>
        </p:nvSpPr>
        <p:spPr>
          <a:xfrm>
            <a:off x="216150" y="2329247"/>
            <a:ext cx="1770000" cy="2644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Improve room cleanliness standards</a:t>
            </a:r>
            <a:endParaRPr sz="1200" dirty="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Review and upgrade breakfast offerings</a:t>
            </a:r>
            <a:endParaRPr sz="1200" dirty="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Evaluate gym equipment and maintenance</a:t>
            </a:r>
            <a:endParaRPr dirty="0"/>
          </a:p>
        </p:txBody>
      </p:sp>
      <p:sp>
        <p:nvSpPr>
          <p:cNvPr id="489" name="Google Shape;489;p52"/>
          <p:cNvSpPr txBox="1">
            <a:spLocks noGrp="1"/>
          </p:cNvSpPr>
          <p:nvPr>
            <p:ph type="subTitle" idx="4"/>
          </p:nvPr>
        </p:nvSpPr>
        <p:spPr>
          <a:xfrm>
            <a:off x="2102700" y="1895400"/>
            <a:ext cx="19212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DM Sans"/>
                <a:ea typeface="DM Sans"/>
                <a:cs typeface="DM Sans"/>
                <a:sym typeface="DM Sans"/>
              </a:rPr>
              <a:t>Reposition Marketing</a:t>
            </a:r>
            <a:endParaRPr sz="2400"/>
          </a:p>
        </p:txBody>
      </p:sp>
      <p:sp>
        <p:nvSpPr>
          <p:cNvPr id="490" name="Google Shape;490;p52"/>
          <p:cNvSpPr txBox="1">
            <a:spLocks noGrp="1"/>
          </p:cNvSpPr>
          <p:nvPr>
            <p:ph type="body" idx="5"/>
          </p:nvPr>
        </p:nvSpPr>
        <p:spPr>
          <a:xfrm>
            <a:off x="2081075" y="2329377"/>
            <a:ext cx="1770000" cy="23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Highlight top-rated features (e.g., Wi-Fi, peaceful environment)</a:t>
            </a:r>
          </a:p>
          <a:p>
            <a:pPr marL="152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1200" dirty="0"/>
              <a:t>       on messages</a:t>
            </a:r>
            <a:endParaRPr sz="1200" dirty="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Set realistic expectations for areas under improvement</a:t>
            </a:r>
            <a:endParaRPr dirty="0"/>
          </a:p>
        </p:txBody>
      </p:sp>
      <p:sp>
        <p:nvSpPr>
          <p:cNvPr id="491" name="Google Shape;491;p52"/>
          <p:cNvSpPr txBox="1">
            <a:spLocks noGrp="1"/>
          </p:cNvSpPr>
          <p:nvPr>
            <p:ph type="subTitle" idx="6"/>
          </p:nvPr>
        </p:nvSpPr>
        <p:spPr>
          <a:xfrm>
            <a:off x="3851075" y="1871850"/>
            <a:ext cx="2834700" cy="4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DM Sans"/>
                <a:ea typeface="DM Sans"/>
                <a:cs typeface="DM Sans"/>
                <a:sym typeface="DM Sans"/>
              </a:rPr>
              <a:t>Train and Align Staff</a:t>
            </a:r>
            <a:endParaRPr sz="1400"/>
          </a:p>
        </p:txBody>
      </p:sp>
      <p:sp>
        <p:nvSpPr>
          <p:cNvPr id="492" name="Google Shape;492;p52"/>
          <p:cNvSpPr txBox="1">
            <a:spLocks noGrp="1"/>
          </p:cNvSpPr>
          <p:nvPr>
            <p:ph type="body" idx="7"/>
          </p:nvPr>
        </p:nvSpPr>
        <p:spPr>
          <a:xfrm>
            <a:off x="4102650" y="2313600"/>
            <a:ext cx="1770000" cy="2255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Link staff performance with key guest satisfaction drivers</a:t>
            </a:r>
            <a:endParaRPr sz="1200"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Encourage proactive service recovery during guest stays</a:t>
            </a:r>
            <a:endParaRPr/>
          </a:p>
        </p:txBody>
      </p:sp>
      <p:sp>
        <p:nvSpPr>
          <p:cNvPr id="493" name="Google Shape;493;p52"/>
          <p:cNvSpPr txBox="1">
            <a:spLocks noGrp="1"/>
          </p:cNvSpPr>
          <p:nvPr>
            <p:ph type="title"/>
          </p:nvPr>
        </p:nvSpPr>
        <p:spPr>
          <a:xfrm>
            <a:off x="130725" y="144900"/>
            <a:ext cx="8686800" cy="877500"/>
          </a:xfrm>
          <a:prstGeom prst="rect">
            <a:avLst/>
          </a:prstGeom>
        </p:spPr>
        <p:txBody>
          <a:bodyPr spcFirstLastPara="1" wrap="square" lIns="0" tIns="91425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MANAGEMENT</a:t>
            </a:r>
            <a:r>
              <a:rPr lang="en" sz="3000">
                <a:latin typeface="DM Sans"/>
                <a:ea typeface="DM Sans"/>
                <a:cs typeface="DM Sans"/>
                <a:sym typeface="DM Sans"/>
              </a:rPr>
              <a:t> </a:t>
            </a:r>
            <a:endParaRPr sz="300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RECOMMENDATIONS</a:t>
            </a:r>
            <a:endParaRPr sz="3000"/>
          </a:p>
        </p:txBody>
      </p:sp>
      <p:sp>
        <p:nvSpPr>
          <p:cNvPr id="494" name="Google Shape;494;p52"/>
          <p:cNvSpPr/>
          <p:nvPr/>
        </p:nvSpPr>
        <p:spPr>
          <a:xfrm flipH="1">
            <a:off x="6926825" y="1298850"/>
            <a:ext cx="816600" cy="465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" sz="2600">
                <a:solidFill>
                  <a:schemeClr val="lt1"/>
                </a:solidFill>
                <a:latin typeface="Forum"/>
                <a:ea typeface="Forum"/>
                <a:cs typeface="Forum"/>
                <a:sym typeface="Forum"/>
              </a:rPr>
              <a:t>4</a:t>
            </a:r>
            <a:endParaRPr sz="2600">
              <a:solidFill>
                <a:schemeClr val="lt1"/>
              </a:solidFill>
              <a:latin typeface="Forum"/>
              <a:ea typeface="Forum"/>
              <a:cs typeface="Forum"/>
              <a:sym typeface="Forum"/>
            </a:endParaRPr>
          </a:p>
        </p:txBody>
      </p:sp>
      <p:sp>
        <p:nvSpPr>
          <p:cNvPr id="495" name="Google Shape;495;p52"/>
          <p:cNvSpPr txBox="1">
            <a:spLocks noGrp="1"/>
          </p:cNvSpPr>
          <p:nvPr>
            <p:ph type="subTitle" idx="6"/>
          </p:nvPr>
        </p:nvSpPr>
        <p:spPr>
          <a:xfrm>
            <a:off x="6254325" y="1895401"/>
            <a:ext cx="28347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DM Sans"/>
                <a:ea typeface="DM Sans"/>
                <a:cs typeface="DM Sans"/>
                <a:sym typeface="DM Sans"/>
              </a:rPr>
              <a:t>Track and Act on Feedback</a:t>
            </a:r>
            <a:endParaRPr sz="1600"/>
          </a:p>
        </p:txBody>
      </p:sp>
      <p:sp>
        <p:nvSpPr>
          <p:cNvPr id="496" name="Google Shape;496;p52"/>
          <p:cNvSpPr txBox="1"/>
          <p:nvPr/>
        </p:nvSpPr>
        <p:spPr>
          <a:xfrm>
            <a:off x="6526550" y="2265950"/>
            <a:ext cx="19902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</a:pPr>
            <a:r>
              <a:rPr lang="en" sz="1200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Launch brief post-stay surveys tied to specific amenities(e.g. Breakfast)</a:t>
            </a:r>
            <a:endParaRPr sz="12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</a:pPr>
            <a:r>
              <a:rPr lang="en" sz="1200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Create a monthly dashboard to monitor satisfaction trends</a:t>
            </a:r>
            <a:endParaRPr sz="12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keting Plan Presentation [Style 2]">
  <a:themeElements>
    <a:clrScheme name="Simple Light">
      <a:dk1>
        <a:srgbClr val="F9F9F9"/>
      </a:dk1>
      <a:lt1>
        <a:srgbClr val="101010"/>
      </a:lt1>
      <a:dk2>
        <a:srgbClr val="E6E8FF"/>
      </a:dk2>
      <a:lt2>
        <a:srgbClr val="C6B9F1"/>
      </a:lt2>
      <a:accent1>
        <a:srgbClr val="E11444"/>
      </a:accent1>
      <a:accent2>
        <a:srgbClr val="FCE82E"/>
      </a:accent2>
      <a:accent3>
        <a:srgbClr val="FFE6D4"/>
      </a:accent3>
      <a:accent4>
        <a:srgbClr val="4E4E4E"/>
      </a:accent4>
      <a:accent5>
        <a:srgbClr val="93A2A2"/>
      </a:accent5>
      <a:accent6>
        <a:srgbClr val="B7B7B7"/>
      </a:accent6>
      <a:hlink>
        <a:srgbClr val="F96E0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</Words>
  <Application>Microsoft Office PowerPoint</Application>
  <PresentationFormat>On-screen Show (16:9)</PresentationFormat>
  <Paragraphs>93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DM Sans Light</vt:lpstr>
      <vt:lpstr>Forum</vt:lpstr>
      <vt:lpstr>DM Sans</vt:lpstr>
      <vt:lpstr>DM Sans Medium</vt:lpstr>
      <vt:lpstr>Marketing Plan Presentation [Style 2]</vt:lpstr>
      <vt:lpstr>CUSTOMER FEEDBACK ANALYSIS        BY SUCHITA RANAWADE</vt:lpstr>
      <vt:lpstr>WHAT GUEST EXPECT vs.  WHAT THEY EXPERIENCE </vt:lpstr>
      <vt:lpstr>MARKETING VS REALITY WHERE EXPECTATIONS BREAK DOWN   </vt:lpstr>
      <vt:lpstr>MANAGEMENT 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Suchita Ranawade</cp:lastModifiedBy>
  <cp:revision>1</cp:revision>
  <dcterms:modified xsi:type="dcterms:W3CDTF">2025-05-10T19:55:14Z</dcterms:modified>
</cp:coreProperties>
</file>